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8" r:id="rId4"/>
    <p:sldMasterId id="2147483697" r:id="rId5"/>
    <p:sldMasterId id="2147483716" r:id="rId6"/>
  </p:sldMasterIdLst>
  <p:notesMasterIdLst>
    <p:notesMasterId r:id="rId8"/>
  </p:notesMasterIdLst>
  <p:sldIdLst>
    <p:sldId id="377" r:id="rId7"/>
    <p:sldId id="414" r:id="rId9"/>
    <p:sldId id="450" r:id="rId10"/>
    <p:sldId id="380" r:id="rId11"/>
    <p:sldId id="451" r:id="rId12"/>
    <p:sldId id="452" r:id="rId13"/>
    <p:sldId id="381" r:id="rId14"/>
    <p:sldId id="415" r:id="rId15"/>
    <p:sldId id="416" r:id="rId16"/>
    <p:sldId id="417" r:id="rId17"/>
    <p:sldId id="453" r:id="rId18"/>
    <p:sldId id="439" r:id="rId19"/>
    <p:sldId id="419" r:id="rId20"/>
    <p:sldId id="454" r:id="rId21"/>
    <p:sldId id="420" r:id="rId22"/>
    <p:sldId id="421" r:id="rId23"/>
    <p:sldId id="455" r:id="rId24"/>
    <p:sldId id="382" r:id="rId25"/>
    <p:sldId id="383" r:id="rId26"/>
    <p:sldId id="384" r:id="rId27"/>
    <p:sldId id="387" r:id="rId28"/>
    <p:sldId id="395" r:id="rId29"/>
    <p:sldId id="407" r:id="rId30"/>
    <p:sldId id="390" r:id="rId31"/>
  </p:sldIdLst>
  <p:sldSz cx="12192000" cy="6858000"/>
  <p:notesSz cx="7103745" cy="10234295"/>
  <p:embeddedFontLst>
    <p:embeddedFont>
      <p:font typeface="微软雅黑" panose="020B050302020402020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幼圆" panose="02010509060101010101" pitchFamily="49" charset="-122"/>
      <p:regular r:id="rId41"/>
    </p:embeddedFont>
    <p:embeddedFont>
      <p:font typeface="Calibri Light" panose="020F0302020204030204" charset="0"/>
      <p:regular r:id="rId42"/>
      <p:italic r:id="rId43"/>
    </p:embeddedFont>
  </p:embeddedFontLst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4" Type="http://schemas.openxmlformats.org/officeDocument/2006/relationships/tags" Target="tags/tag690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51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16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tags" Target="../tags/tag224.xml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2" Type="http://schemas.openxmlformats.org/officeDocument/2006/relationships/tags" Target="../tags/tag230.xml"/><Relationship Id="rId11" Type="http://schemas.openxmlformats.org/officeDocument/2006/relationships/tags" Target="../tags/tag229.xml"/><Relationship Id="rId10" Type="http://schemas.openxmlformats.org/officeDocument/2006/relationships/tags" Target="../tags/tag228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84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tags" Target="../tags/tag315.xml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4" Type="http://schemas.openxmlformats.org/officeDocument/2006/relationships/tags" Target="../tags/tag326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2" Type="http://schemas.openxmlformats.org/officeDocument/2006/relationships/tags" Target="../tags/tag35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2" Type="http://schemas.openxmlformats.org/officeDocument/2006/relationships/tags" Target="../tags/tag374.xml"/><Relationship Id="rId11" Type="http://schemas.openxmlformats.org/officeDocument/2006/relationships/tags" Target="../tags/tag373.xml"/><Relationship Id="rId10" Type="http://schemas.openxmlformats.org/officeDocument/2006/relationships/tags" Target="../tags/tag372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4" Type="http://schemas.openxmlformats.org/officeDocument/2006/relationships/tags" Target="../tags/tag412.xml"/><Relationship Id="rId13" Type="http://schemas.openxmlformats.org/officeDocument/2006/relationships/tags" Target="../tags/tag411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tags" Target="../tags/tag408.xml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17.xml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tags" Target="../tags/tag433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32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437.xml"/><Relationship Id="rId4" Type="http://schemas.openxmlformats.org/officeDocument/2006/relationships/tags" Target="../tags/tag436.xml"/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453.xml"/><Relationship Id="rId8" Type="http://schemas.openxmlformats.org/officeDocument/2006/relationships/tags" Target="../tags/tag452.xml"/><Relationship Id="rId7" Type="http://schemas.openxmlformats.org/officeDocument/2006/relationships/tags" Target="../tags/tag451.xml"/><Relationship Id="rId6" Type="http://schemas.openxmlformats.org/officeDocument/2006/relationships/tags" Target="../tags/tag450.xml"/><Relationship Id="rId5" Type="http://schemas.openxmlformats.org/officeDocument/2006/relationships/tags" Target="../tags/tag449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2" Type="http://schemas.openxmlformats.org/officeDocument/2006/relationships/tags" Target="../tags/tag456.xml"/><Relationship Id="rId11" Type="http://schemas.openxmlformats.org/officeDocument/2006/relationships/tags" Target="../tags/tag455.xml"/><Relationship Id="rId10" Type="http://schemas.openxmlformats.org/officeDocument/2006/relationships/tags" Target="../tags/tag454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" Type="http://schemas.openxmlformats.org/officeDocument/2006/relationships/tags" Target="../tags/tag467.xml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493.xml"/><Relationship Id="rId8" Type="http://schemas.openxmlformats.org/officeDocument/2006/relationships/tags" Target="../tags/tag492.xml"/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2" Type="http://schemas.openxmlformats.org/officeDocument/2006/relationships/tags" Target="../tags/tag507.xml"/><Relationship Id="rId11" Type="http://schemas.openxmlformats.org/officeDocument/2006/relationships/tags" Target="../tags/tag506.xml"/><Relationship Id="rId10" Type="http://schemas.openxmlformats.org/officeDocument/2006/relationships/tags" Target="../tags/tag505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515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4" Type="http://schemas.openxmlformats.org/officeDocument/2006/relationships/tags" Target="../tags/tag520.xml"/><Relationship Id="rId13" Type="http://schemas.openxmlformats.org/officeDocument/2006/relationships/tags" Target="../tags/tag519.xml"/><Relationship Id="rId12" Type="http://schemas.openxmlformats.org/officeDocument/2006/relationships/tags" Target="../tags/tag518.xml"/><Relationship Id="rId11" Type="http://schemas.openxmlformats.org/officeDocument/2006/relationships/tags" Target="../tags/tag517.xml"/><Relationship Id="rId10" Type="http://schemas.openxmlformats.org/officeDocument/2006/relationships/tags" Target="../tags/tag516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3"/>
          <p:cNvSpPr txBox="1"/>
          <p:nvPr>
            <p:ph type="ctrTitle" idx="2" hasCustomPrompt="1"/>
            <p:custDataLst>
              <p:tags r:id="rId14"/>
            </p:custDataLst>
          </p:nvPr>
        </p:nvSpPr>
        <p:spPr>
          <a:xfrm>
            <a:off x="1219210" y="2063392"/>
            <a:ext cx="4826038" cy="1784985"/>
          </a:xfrm>
        </p:spPr>
        <p:txBody>
          <a:bodyPr vert="horz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626" y="1885699"/>
            <a:ext cx="3235350" cy="295959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1432998" y="-90064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8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10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317" y="1357989"/>
            <a:ext cx="4389120" cy="4015022"/>
          </a:xfrm>
          <a:prstGeom prst="rect">
            <a:avLst/>
          </a:prstGeom>
          <a:effectLst>
            <a:outerShdw blurRad="152400" dist="635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14" name="任意多边形 5"/>
          <p:cNvSpPr/>
          <p:nvPr>
            <p:custDataLst>
              <p:tags r:id="rId5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8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2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151960" y="185464"/>
            <a:ext cx="12192000" cy="6657340"/>
          </a:xfrm>
          <a:prstGeom prst="rect">
            <a:avLst/>
          </a:prstGeom>
          <a:solidFill>
            <a:srgbClr val="594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3"/>
            </p:custDataLst>
          </p:nvPr>
        </p:nvGrpSpPr>
        <p:grpSpPr>
          <a:xfrm rot="0">
            <a:off x="1392995" y="10839"/>
            <a:ext cx="10646410" cy="6835140"/>
            <a:chOff x="2390" y="-283"/>
            <a:chExt cx="16867" cy="11087"/>
          </a:xfrm>
        </p:grpSpPr>
        <p:sp>
          <p:nvSpPr>
            <p:cNvPr id="8" name="直接连接符 15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V="1">
              <a:off x="5448" y="0"/>
              <a:ext cx="12049" cy="10804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9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12670" y="-283"/>
              <a:ext cx="6318" cy="11087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0" name="直接连接符 1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2390" y="-59"/>
              <a:ext cx="16810" cy="7795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1" name="直接连接符 1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15350" y="-283"/>
              <a:ext cx="2978" cy="11076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4" name="任意多边形 5"/>
            <p:cNvSpPr/>
            <p:nvPr>
              <p:custDataLst>
                <p:tags r:id="rId8"/>
              </p:custDataLst>
            </p:nvPr>
          </p:nvSpPr>
          <p:spPr bwMode="auto">
            <a:xfrm>
              <a:off x="14649" y="1"/>
              <a:ext cx="4609" cy="7735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2" h="3907">
                  <a:moveTo>
                    <a:pt x="1462" y="0"/>
                  </a:moveTo>
                  <a:lnTo>
                    <a:pt x="2332" y="0"/>
                  </a:lnTo>
                  <a:lnTo>
                    <a:pt x="2332" y="3907"/>
                  </a:lnTo>
                  <a:lnTo>
                    <a:pt x="0" y="2595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4339" y="2694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" name="椭圆 2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434" y="6379"/>
              <a:ext cx="158" cy="158"/>
            </a:xfrm>
            <a:prstGeom prst="ellipse">
              <a:avLst/>
            </a:prstGeom>
            <a:solidFill>
              <a:schemeClr val="lt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4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5" name="标题 5"/>
          <p:cNvSpPr/>
          <p:nvPr>
            <p:ph type="title" hasCustomPrompt="1"/>
            <p:custDataLst>
              <p:tags r:id="rId12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2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5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1006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1382107" y="6048107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-38912" y="6047846"/>
            <a:ext cx="720090" cy="720090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5"/>
          <p:cNvSpPr/>
          <p:nvPr>
            <p:custDataLst>
              <p:tags r:id="rId3"/>
            </p:custDataLst>
          </p:nvPr>
        </p:nvSpPr>
        <p:spPr bwMode="auto">
          <a:xfrm>
            <a:off x="10346258" y="-100604"/>
            <a:ext cx="1753527" cy="1753527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4124" y="5014022"/>
            <a:ext cx="1753527" cy="1753527"/>
            <a:chOff x="3222" y="4777"/>
            <a:chExt cx="1323" cy="1378"/>
          </a:xfrm>
        </p:grpSpPr>
        <p:sp>
          <p:nvSpPr>
            <p:cNvPr id="6" name="直接连接符 1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6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20" Type="http://schemas.openxmlformats.org/officeDocument/2006/relationships/tags" Target="../tags/tag266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265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1" Type="http://schemas.openxmlformats.org/officeDocument/2006/relationships/theme" Target="../theme/theme4.xml"/><Relationship Id="rId20" Type="http://schemas.openxmlformats.org/officeDocument/2006/relationships/tags" Target="../tags/tag399.xml"/><Relationship Id="rId2" Type="http://schemas.openxmlformats.org/officeDocument/2006/relationships/slideLayout" Target="../slideLayouts/slideLayout48.xml"/><Relationship Id="rId19" Type="http://schemas.openxmlformats.org/officeDocument/2006/relationships/tags" Target="../tags/tag398.xml"/><Relationship Id="rId18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1" Type="http://schemas.openxmlformats.org/officeDocument/2006/relationships/theme" Target="../theme/theme5.xml"/><Relationship Id="rId20" Type="http://schemas.openxmlformats.org/officeDocument/2006/relationships/tags" Target="../tags/tag532.xml"/><Relationship Id="rId2" Type="http://schemas.openxmlformats.org/officeDocument/2006/relationships/slideLayout" Target="../slideLayouts/slideLayout66.xml"/><Relationship Id="rId19" Type="http://schemas.openxmlformats.org/officeDocument/2006/relationships/tags" Target="../tags/tag531.xml"/><Relationship Id="rId18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535.xml"/><Relationship Id="rId5" Type="http://schemas.openxmlformats.org/officeDocument/2006/relationships/image" Target="../media/image2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534.xml"/><Relationship Id="rId1" Type="http://schemas.openxmlformats.org/officeDocument/2006/relationships/tags" Target="../tags/tag53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641.xml"/><Relationship Id="rId5" Type="http://schemas.openxmlformats.org/officeDocument/2006/relationships/image" Target="../media/image10.png"/><Relationship Id="rId4" Type="http://schemas.openxmlformats.org/officeDocument/2006/relationships/tags" Target="../tags/tag640.xml"/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46.xml"/><Relationship Id="rId5" Type="http://schemas.openxmlformats.org/officeDocument/2006/relationships/image" Target="../media/image11.png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4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6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0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tags" Target="../tags/tag65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58.xml"/><Relationship Id="rId6" Type="http://schemas.openxmlformats.org/officeDocument/2006/relationships/image" Target="../media/image16.png"/><Relationship Id="rId5" Type="http://schemas.openxmlformats.org/officeDocument/2006/relationships/tags" Target="../tags/tag657.xml"/><Relationship Id="rId4" Type="http://schemas.openxmlformats.org/officeDocument/2006/relationships/tags" Target="../tags/tag656.xml"/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63.xml"/><Relationship Id="rId5" Type="http://schemas.openxmlformats.org/officeDocument/2006/relationships/image" Target="../media/image17.png"/><Relationship Id="rId4" Type="http://schemas.openxmlformats.org/officeDocument/2006/relationships/tags" Target="../tags/tag662.xml"/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44.xml"/><Relationship Id="rId87" Type="http://schemas.openxmlformats.org/officeDocument/2006/relationships/notesSlide" Target="../notesSlides/notesSlide2.xml"/><Relationship Id="rId86" Type="http://schemas.openxmlformats.org/officeDocument/2006/relationships/slideLayout" Target="../slideLayouts/slideLayout17.xml"/><Relationship Id="rId85" Type="http://schemas.openxmlformats.org/officeDocument/2006/relationships/tags" Target="../tags/tag620.xml"/><Relationship Id="rId84" Type="http://schemas.openxmlformats.org/officeDocument/2006/relationships/tags" Target="../tags/tag619.xml"/><Relationship Id="rId83" Type="http://schemas.openxmlformats.org/officeDocument/2006/relationships/tags" Target="../tags/tag618.xml"/><Relationship Id="rId82" Type="http://schemas.openxmlformats.org/officeDocument/2006/relationships/tags" Target="../tags/tag617.xml"/><Relationship Id="rId81" Type="http://schemas.openxmlformats.org/officeDocument/2006/relationships/tags" Target="../tags/tag616.xml"/><Relationship Id="rId80" Type="http://schemas.openxmlformats.org/officeDocument/2006/relationships/tags" Target="../tags/tag615.xml"/><Relationship Id="rId8" Type="http://schemas.openxmlformats.org/officeDocument/2006/relationships/tags" Target="../tags/tag543.xml"/><Relationship Id="rId79" Type="http://schemas.openxmlformats.org/officeDocument/2006/relationships/tags" Target="../tags/tag614.xml"/><Relationship Id="rId78" Type="http://schemas.openxmlformats.org/officeDocument/2006/relationships/tags" Target="../tags/tag613.xml"/><Relationship Id="rId77" Type="http://schemas.openxmlformats.org/officeDocument/2006/relationships/tags" Target="../tags/tag612.xml"/><Relationship Id="rId76" Type="http://schemas.openxmlformats.org/officeDocument/2006/relationships/tags" Target="../tags/tag611.xml"/><Relationship Id="rId75" Type="http://schemas.openxmlformats.org/officeDocument/2006/relationships/tags" Target="../tags/tag610.xml"/><Relationship Id="rId74" Type="http://schemas.openxmlformats.org/officeDocument/2006/relationships/tags" Target="../tags/tag609.xml"/><Relationship Id="rId73" Type="http://schemas.openxmlformats.org/officeDocument/2006/relationships/tags" Target="../tags/tag608.xml"/><Relationship Id="rId72" Type="http://schemas.openxmlformats.org/officeDocument/2006/relationships/tags" Target="../tags/tag607.xml"/><Relationship Id="rId71" Type="http://schemas.openxmlformats.org/officeDocument/2006/relationships/tags" Target="../tags/tag606.xml"/><Relationship Id="rId70" Type="http://schemas.openxmlformats.org/officeDocument/2006/relationships/tags" Target="../tags/tag605.xml"/><Relationship Id="rId7" Type="http://schemas.openxmlformats.org/officeDocument/2006/relationships/tags" Target="../tags/tag542.xml"/><Relationship Id="rId69" Type="http://schemas.openxmlformats.org/officeDocument/2006/relationships/tags" Target="../tags/tag604.xml"/><Relationship Id="rId68" Type="http://schemas.openxmlformats.org/officeDocument/2006/relationships/tags" Target="../tags/tag603.xml"/><Relationship Id="rId67" Type="http://schemas.openxmlformats.org/officeDocument/2006/relationships/tags" Target="../tags/tag602.xml"/><Relationship Id="rId66" Type="http://schemas.openxmlformats.org/officeDocument/2006/relationships/tags" Target="../tags/tag601.xml"/><Relationship Id="rId65" Type="http://schemas.openxmlformats.org/officeDocument/2006/relationships/tags" Target="../tags/tag600.xml"/><Relationship Id="rId64" Type="http://schemas.openxmlformats.org/officeDocument/2006/relationships/tags" Target="../tags/tag599.xml"/><Relationship Id="rId63" Type="http://schemas.openxmlformats.org/officeDocument/2006/relationships/tags" Target="../tags/tag598.xml"/><Relationship Id="rId62" Type="http://schemas.openxmlformats.org/officeDocument/2006/relationships/tags" Target="../tags/tag597.xml"/><Relationship Id="rId61" Type="http://schemas.openxmlformats.org/officeDocument/2006/relationships/tags" Target="../tags/tag596.xml"/><Relationship Id="rId60" Type="http://schemas.openxmlformats.org/officeDocument/2006/relationships/tags" Target="../tags/tag595.xml"/><Relationship Id="rId6" Type="http://schemas.openxmlformats.org/officeDocument/2006/relationships/tags" Target="../tags/tag541.xml"/><Relationship Id="rId59" Type="http://schemas.openxmlformats.org/officeDocument/2006/relationships/tags" Target="../tags/tag594.xml"/><Relationship Id="rId58" Type="http://schemas.openxmlformats.org/officeDocument/2006/relationships/tags" Target="../tags/tag593.xml"/><Relationship Id="rId57" Type="http://schemas.openxmlformats.org/officeDocument/2006/relationships/tags" Target="../tags/tag592.xml"/><Relationship Id="rId56" Type="http://schemas.openxmlformats.org/officeDocument/2006/relationships/tags" Target="../tags/tag591.xml"/><Relationship Id="rId55" Type="http://schemas.openxmlformats.org/officeDocument/2006/relationships/tags" Target="../tags/tag590.xml"/><Relationship Id="rId54" Type="http://schemas.openxmlformats.org/officeDocument/2006/relationships/tags" Target="../tags/tag589.xml"/><Relationship Id="rId53" Type="http://schemas.openxmlformats.org/officeDocument/2006/relationships/tags" Target="../tags/tag588.xml"/><Relationship Id="rId52" Type="http://schemas.openxmlformats.org/officeDocument/2006/relationships/tags" Target="../tags/tag587.xml"/><Relationship Id="rId51" Type="http://schemas.openxmlformats.org/officeDocument/2006/relationships/tags" Target="../tags/tag586.xml"/><Relationship Id="rId50" Type="http://schemas.openxmlformats.org/officeDocument/2006/relationships/tags" Target="../tags/tag585.xml"/><Relationship Id="rId5" Type="http://schemas.openxmlformats.org/officeDocument/2006/relationships/tags" Target="../tags/tag540.xml"/><Relationship Id="rId49" Type="http://schemas.openxmlformats.org/officeDocument/2006/relationships/tags" Target="../tags/tag584.xml"/><Relationship Id="rId48" Type="http://schemas.openxmlformats.org/officeDocument/2006/relationships/tags" Target="../tags/tag583.xml"/><Relationship Id="rId47" Type="http://schemas.openxmlformats.org/officeDocument/2006/relationships/tags" Target="../tags/tag582.xml"/><Relationship Id="rId46" Type="http://schemas.openxmlformats.org/officeDocument/2006/relationships/tags" Target="../tags/tag581.xml"/><Relationship Id="rId45" Type="http://schemas.openxmlformats.org/officeDocument/2006/relationships/tags" Target="../tags/tag580.xml"/><Relationship Id="rId44" Type="http://schemas.openxmlformats.org/officeDocument/2006/relationships/tags" Target="../tags/tag579.xml"/><Relationship Id="rId43" Type="http://schemas.openxmlformats.org/officeDocument/2006/relationships/tags" Target="../tags/tag578.xml"/><Relationship Id="rId42" Type="http://schemas.openxmlformats.org/officeDocument/2006/relationships/tags" Target="../tags/tag577.xml"/><Relationship Id="rId41" Type="http://schemas.openxmlformats.org/officeDocument/2006/relationships/tags" Target="../tags/tag576.xml"/><Relationship Id="rId40" Type="http://schemas.openxmlformats.org/officeDocument/2006/relationships/tags" Target="../tags/tag575.xml"/><Relationship Id="rId4" Type="http://schemas.openxmlformats.org/officeDocument/2006/relationships/tags" Target="../tags/tag539.xml"/><Relationship Id="rId39" Type="http://schemas.openxmlformats.org/officeDocument/2006/relationships/tags" Target="../tags/tag574.xml"/><Relationship Id="rId38" Type="http://schemas.openxmlformats.org/officeDocument/2006/relationships/tags" Target="../tags/tag573.xml"/><Relationship Id="rId37" Type="http://schemas.openxmlformats.org/officeDocument/2006/relationships/tags" Target="../tags/tag572.xml"/><Relationship Id="rId36" Type="http://schemas.openxmlformats.org/officeDocument/2006/relationships/tags" Target="../tags/tag571.xml"/><Relationship Id="rId35" Type="http://schemas.openxmlformats.org/officeDocument/2006/relationships/tags" Target="../tags/tag570.xml"/><Relationship Id="rId34" Type="http://schemas.openxmlformats.org/officeDocument/2006/relationships/tags" Target="../tags/tag569.xml"/><Relationship Id="rId33" Type="http://schemas.openxmlformats.org/officeDocument/2006/relationships/tags" Target="../tags/tag568.xml"/><Relationship Id="rId32" Type="http://schemas.openxmlformats.org/officeDocument/2006/relationships/tags" Target="../tags/tag567.xml"/><Relationship Id="rId31" Type="http://schemas.openxmlformats.org/officeDocument/2006/relationships/tags" Target="../tags/tag566.xml"/><Relationship Id="rId30" Type="http://schemas.openxmlformats.org/officeDocument/2006/relationships/tags" Target="../tags/tag565.xml"/><Relationship Id="rId3" Type="http://schemas.openxmlformats.org/officeDocument/2006/relationships/tags" Target="../tags/tag538.xml"/><Relationship Id="rId29" Type="http://schemas.openxmlformats.org/officeDocument/2006/relationships/tags" Target="../tags/tag564.xml"/><Relationship Id="rId28" Type="http://schemas.openxmlformats.org/officeDocument/2006/relationships/tags" Target="../tags/tag563.xml"/><Relationship Id="rId27" Type="http://schemas.openxmlformats.org/officeDocument/2006/relationships/tags" Target="../tags/tag562.xml"/><Relationship Id="rId26" Type="http://schemas.openxmlformats.org/officeDocument/2006/relationships/tags" Target="../tags/tag561.xml"/><Relationship Id="rId25" Type="http://schemas.openxmlformats.org/officeDocument/2006/relationships/tags" Target="../tags/tag560.xml"/><Relationship Id="rId24" Type="http://schemas.openxmlformats.org/officeDocument/2006/relationships/tags" Target="../tags/tag559.xml"/><Relationship Id="rId23" Type="http://schemas.openxmlformats.org/officeDocument/2006/relationships/tags" Target="../tags/tag558.xml"/><Relationship Id="rId22" Type="http://schemas.openxmlformats.org/officeDocument/2006/relationships/tags" Target="../tags/tag557.xml"/><Relationship Id="rId21" Type="http://schemas.openxmlformats.org/officeDocument/2006/relationships/tags" Target="../tags/tag556.xml"/><Relationship Id="rId20" Type="http://schemas.openxmlformats.org/officeDocument/2006/relationships/tags" Target="../tags/tag555.xml"/><Relationship Id="rId2" Type="http://schemas.openxmlformats.org/officeDocument/2006/relationships/tags" Target="../tags/tag537.xml"/><Relationship Id="rId19" Type="http://schemas.openxmlformats.org/officeDocument/2006/relationships/tags" Target="../tags/tag554.xml"/><Relationship Id="rId18" Type="http://schemas.openxmlformats.org/officeDocument/2006/relationships/tags" Target="../tags/tag553.xml"/><Relationship Id="rId17" Type="http://schemas.openxmlformats.org/officeDocument/2006/relationships/tags" Target="../tags/tag552.xml"/><Relationship Id="rId16" Type="http://schemas.openxmlformats.org/officeDocument/2006/relationships/tags" Target="../tags/tag551.xml"/><Relationship Id="rId15" Type="http://schemas.openxmlformats.org/officeDocument/2006/relationships/tags" Target="../tags/tag550.xml"/><Relationship Id="rId14" Type="http://schemas.openxmlformats.org/officeDocument/2006/relationships/tags" Target="../tags/tag549.xml"/><Relationship Id="rId13" Type="http://schemas.openxmlformats.org/officeDocument/2006/relationships/tags" Target="../tags/tag548.xml"/><Relationship Id="rId12" Type="http://schemas.openxmlformats.org/officeDocument/2006/relationships/tags" Target="../tags/tag547.xml"/><Relationship Id="rId11" Type="http://schemas.openxmlformats.org/officeDocument/2006/relationships/tags" Target="../tags/tag546.xml"/><Relationship Id="rId10" Type="http://schemas.openxmlformats.org/officeDocument/2006/relationships/tags" Target="../tags/tag545.xml"/><Relationship Id="rId1" Type="http://schemas.openxmlformats.org/officeDocument/2006/relationships/tags" Target="../tags/tag53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69.xml"/><Relationship Id="rId6" Type="http://schemas.openxmlformats.org/officeDocument/2006/relationships/tags" Target="../tags/tag668.xml"/><Relationship Id="rId5" Type="http://schemas.openxmlformats.org/officeDocument/2006/relationships/image" Target="../media/image18.png"/><Relationship Id="rId4" Type="http://schemas.openxmlformats.org/officeDocument/2006/relationships/tags" Target="../tags/tag667.xml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tags" Target="../tags/tag66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75.xml"/><Relationship Id="rId6" Type="http://schemas.openxmlformats.org/officeDocument/2006/relationships/image" Target="../media/image19.png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tags" Target="../tags/tag67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80.xml"/><Relationship Id="rId5" Type="http://schemas.openxmlformats.org/officeDocument/2006/relationships/image" Target="../media/image20.png"/><Relationship Id="rId4" Type="http://schemas.openxmlformats.org/officeDocument/2006/relationships/tags" Target="../tags/tag679.xml"/><Relationship Id="rId3" Type="http://schemas.openxmlformats.org/officeDocument/2006/relationships/tags" Target="../tags/tag678.xml"/><Relationship Id="rId2" Type="http://schemas.openxmlformats.org/officeDocument/2006/relationships/tags" Target="../tags/tag677.xml"/><Relationship Id="rId1" Type="http://schemas.openxmlformats.org/officeDocument/2006/relationships/tags" Target="../tags/tag67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86.xml"/><Relationship Id="rId6" Type="http://schemas.openxmlformats.org/officeDocument/2006/relationships/image" Target="../media/image21.png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689.xml"/><Relationship Id="rId2" Type="http://schemas.openxmlformats.org/officeDocument/2006/relationships/tags" Target="../tags/tag688.xml"/><Relationship Id="rId1" Type="http://schemas.openxmlformats.org/officeDocument/2006/relationships/tags" Target="../tags/tag6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626.xml"/><Relationship Id="rId5" Type="http://schemas.openxmlformats.org/officeDocument/2006/relationships/image" Target="../media/image3.png"/><Relationship Id="rId4" Type="http://schemas.openxmlformats.org/officeDocument/2006/relationships/tags" Target="../tags/tag625.xml"/><Relationship Id="rId3" Type="http://schemas.openxmlformats.org/officeDocument/2006/relationships/tags" Target="../tags/tag624.xml"/><Relationship Id="rId2" Type="http://schemas.openxmlformats.org/officeDocument/2006/relationships/tags" Target="../tags/tag623.xml"/><Relationship Id="rId1" Type="http://schemas.openxmlformats.org/officeDocument/2006/relationships/tags" Target="../tags/tag6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2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image" Target="../media/image5.png"/><Relationship Id="rId7" Type="http://schemas.openxmlformats.org/officeDocument/2006/relationships/image" Target="file:///C:\Users\msn\AppData\Local\Temp\wps\INetCache\89e4693295077fb3f75703cae8356e61" TargetMode="External"/><Relationship Id="rId6" Type="http://schemas.openxmlformats.org/officeDocument/2006/relationships/image" Target="../media/image4.jpeg"/><Relationship Id="rId5" Type="http://schemas.openxmlformats.org/officeDocument/2006/relationships/tags" Target="../tags/tag633.xml"/><Relationship Id="rId4" Type="http://schemas.openxmlformats.org/officeDocument/2006/relationships/tags" Target="../tags/tag632.xml"/><Relationship Id="rId3" Type="http://schemas.openxmlformats.org/officeDocument/2006/relationships/tags" Target="../tags/tag631.xml"/><Relationship Id="rId2" Type="http://schemas.openxmlformats.org/officeDocument/2006/relationships/tags" Target="../tags/tag630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62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3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 idx="2"/>
            <p:custDataLst>
              <p:tags r:id="rId1"/>
            </p:custDataLst>
          </p:nvPr>
        </p:nvSpPr>
        <p:spPr/>
        <p:txBody>
          <a:bodyPr wrap="square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KubeEdge 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云边</a:t>
            </a:r>
            <a:r>
              <a:rPr sz="540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协同</a:t>
            </a:r>
            <a:endParaRPr sz="5400">
              <a:solidFill>
                <a:schemeClr val="l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6" name="副标题 4"/>
          <p:cNvSpPr txBox="1"/>
          <p:nvPr>
            <p:custDataLst>
              <p:tags r:id="rId2"/>
            </p:custDataLst>
          </p:nvPr>
        </p:nvSpPr>
        <p:spPr>
          <a:xfrm>
            <a:off x="1277253" y="3960393"/>
            <a:ext cx="2590683" cy="834207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zh-CN" altLang="en-US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何红泽</a:t>
            </a:r>
            <a:endParaRPr kumimoji="0" lang="zh-CN" altLang="en-US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  <a:p>
            <a:pPr marL="0" marR="0" lvl="0" indent="-285750" algn="l" defTabSz="914400" rtl="0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kumimoji="0" lang="en-US" altLang="zh-CN" b="0" i="0" noProof="0">
                <a:ln>
                  <a:noFill/>
                </a:ln>
                <a:solidFill>
                  <a:schemeClr val="lt1"/>
                </a:solidFill>
                <a:effectLst/>
                <a:cs typeface="+mn-cs"/>
              </a:rPr>
              <a:t>2022-05-10</a:t>
            </a:r>
            <a:endParaRPr kumimoji="0" lang="en-US" altLang="zh-CN" b="0" i="0" noProof="0">
              <a:ln>
                <a:noFill/>
              </a:ln>
              <a:solidFill>
                <a:schemeClr val="lt1"/>
              </a:solidFill>
              <a:effectLst/>
              <a:cs typeface="+mn-cs"/>
            </a:endParaRPr>
          </a:p>
        </p:txBody>
      </p:sp>
      <p:pic>
        <p:nvPicPr>
          <p:cNvPr id="3" name="59ae734cd37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0300" y="-822325"/>
            <a:ext cx="609600" cy="609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5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4380" y="622935"/>
            <a:ext cx="7038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DeviceModel</a:t>
            </a:r>
            <a:endParaRPr lang="en-US" altLang="zh-CN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025515" y="2709545"/>
            <a:ext cx="938530" cy="3492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6025515" y="5020310"/>
            <a:ext cx="938530" cy="349250"/>
          </a:xfrm>
          <a:prstGeom prst="rightArrow">
            <a:avLst/>
          </a:prstGeom>
          <a:gradFill>
            <a:gsLst>
              <a:gs pos="6000">
                <a:srgbClr val="FF9201"/>
              </a:gs>
              <a:gs pos="100000">
                <a:srgbClr val="FFE1B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015" y="1101090"/>
            <a:ext cx="4305300" cy="5238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77430" y="2060575"/>
            <a:ext cx="2666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定义设备的通用</a:t>
            </a:r>
            <a:r>
              <a:rPr lang="zh-CN" altLang="en-US"/>
              <a:t>属性：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</a:t>
            </a:r>
            <a:r>
              <a:rPr lang="zh-CN" altLang="en-US"/>
              <a:t>类型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</a:t>
            </a:r>
            <a:r>
              <a:rPr lang="zh-CN" altLang="en-US"/>
              <a:t>可读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默认值、最大</a:t>
            </a:r>
            <a:r>
              <a:rPr lang="zh-CN" altLang="en-US"/>
              <a:t>最小值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454265" y="4496435"/>
            <a:ext cx="2666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属性字段的访问</a:t>
            </a:r>
            <a:r>
              <a:rPr lang="zh-CN" altLang="en-US"/>
              <a:t>方式：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支持的读写</a:t>
            </a:r>
            <a:r>
              <a:rPr lang="zh-CN" altLang="en-US"/>
              <a:t>协议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读写</a:t>
            </a:r>
            <a:r>
              <a:rPr lang="zh-CN" altLang="en-US"/>
              <a:t>参数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数据格式转换</a:t>
            </a:r>
            <a:r>
              <a:rPr lang="en-US" altLang="zh-CN"/>
              <a:t>...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54380" y="622935"/>
            <a:ext cx="70389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</a:t>
            </a: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Instance</a:t>
            </a:r>
            <a:endParaRPr lang="en-US" altLang="zh-CN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6301740" y="2709545"/>
            <a:ext cx="938530" cy="3492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6301740" y="5020310"/>
            <a:ext cx="938530" cy="34925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53655" y="2178050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设备模型</a:t>
            </a:r>
            <a:r>
              <a:rPr lang="zh-CN" altLang="en-US"/>
              <a:t>关联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730490" y="4496435"/>
            <a:ext cx="43668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设备属性字段：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字段</a:t>
            </a:r>
            <a:r>
              <a:rPr lang="zh-CN" altLang="en-US"/>
              <a:t>名称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desired</a:t>
            </a:r>
            <a:r>
              <a:rPr lang="zh-CN" altLang="en-US"/>
              <a:t>用于设置期望</a:t>
            </a:r>
            <a:r>
              <a:rPr lang="zh-CN" altLang="en-US"/>
              <a:t>值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reported</a:t>
            </a:r>
            <a:r>
              <a:rPr lang="zh-CN" altLang="en-US"/>
              <a:t>用于记录设备</a:t>
            </a:r>
            <a:r>
              <a:rPr lang="zh-CN" altLang="en-US">
                <a:sym typeface="+mn-ea"/>
              </a:rPr>
              <a:t>当前实际情况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" y="1101090"/>
            <a:ext cx="4857750" cy="55721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301740" y="2187575"/>
            <a:ext cx="938530" cy="349250"/>
          </a:xfrm>
          <a:prstGeom prst="right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301740" y="3430270"/>
            <a:ext cx="938530" cy="349250"/>
          </a:xfrm>
          <a:prstGeom prst="rightArrow">
            <a:avLst/>
          </a:prstGeom>
          <a:gradFill>
            <a:gsLst>
              <a:gs pos="6000">
                <a:srgbClr val="FF9201"/>
              </a:gs>
              <a:gs pos="100000">
                <a:srgbClr val="FFE1B9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2865" y="2709545"/>
            <a:ext cx="381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实际使用的访问协议及相关</a:t>
            </a:r>
            <a:r>
              <a:rPr lang="zh-CN" altLang="en-US"/>
              <a:t>信息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30490" y="3411220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设备关联的节点</a:t>
            </a:r>
            <a:r>
              <a:rPr lang="zh-CN" altLang="en-US"/>
              <a:t>信息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KubeEdge 支持的设备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支持 MQTT 协议的设备可以直接接入到 KubeEdge。</a:t>
            </a:r>
            <a:endParaRPr lang="zh-CN" altLang="en-US"/>
          </a:p>
          <a:p>
            <a:r>
              <a:rPr lang="zh-CN" altLang="en-US"/>
              <a:t>使用专有协议（非 MQTT）的设备，可通过协议转换器 Mapper 将数据处理转成 MQTT 接入 KubeEdge</a:t>
            </a:r>
            <a:endParaRPr lang="zh-CN" altLang="en-US"/>
          </a:p>
          <a:p>
            <a:r>
              <a:rPr lang="zh-CN" altLang="en-US"/>
              <a:t>目前 KubeEdge 针对工业设备场景在DeviceAPI 中内置了 Bluetooth、Modbus、OPC-UA 三种常见通信协议的设备支持，减少了用户设备接入的准备工作。</a:t>
            </a:r>
            <a:endParaRPr lang="zh-CN" altLang="en-US"/>
          </a:p>
          <a:p>
            <a:r>
              <a:rPr lang="zh-CN" altLang="en-US"/>
              <a:t>对于尚未内置的协议，用户也可参考 KubeEdge 给出的设备管理标准自行实现 Mapper 来接入边缘设备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CloudHub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095" y="1080770"/>
            <a:ext cx="5915025" cy="501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310" y="1385570"/>
            <a:ext cx="5848350" cy="42672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t>通信消息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消息</a:t>
            </a:r>
            <a:r>
              <a:t>封装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8540" y="960120"/>
            <a:ext cx="10153650" cy="5372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消息的</a:t>
            </a:r>
            <a:r>
              <a:rPr>
                <a:sym typeface="+mn-ea"/>
              </a:rPr>
              <a:t>可靠</a:t>
            </a:r>
            <a:r>
              <a:rPr>
                <a:sym typeface="+mn-ea"/>
              </a:rPr>
              <a:t>性</a:t>
            </a:r>
            <a:endParaRPr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031240"/>
            <a:ext cx="5886450" cy="4991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44385" y="1122045"/>
            <a:ext cx="45427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消息丢失和重复发送下的</a:t>
            </a:r>
            <a:r>
              <a:rPr lang="zh-CN" altLang="en-US"/>
              <a:t>行为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</a:t>
            </a:r>
            <a:r>
              <a:rPr lang="en-US" altLang="zh-CN"/>
              <a:t>ACK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 altLang="zh-CN"/>
              <a:t>retry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发送任务管理</a:t>
            </a:r>
            <a:r>
              <a:rPr lang="en-US" altLang="zh-CN"/>
              <a:t> </a:t>
            </a:r>
            <a:r>
              <a:rPr lang="zh-CN" altLang="en-US"/>
              <a:t>（未同步消息</a:t>
            </a:r>
            <a:r>
              <a:rPr lang="zh-CN" altLang="en-US"/>
              <a:t>持久化）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EdgeCore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0555" y="622935"/>
            <a:ext cx="716280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边缘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端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660640" y="1254760"/>
            <a:ext cx="45313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EdgeHub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ocket 客户端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提供可靠的云边信息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Edged</a:t>
            </a:r>
            <a:endParaRPr lang="zh-CN" altLang="en-US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kubelet-lite</a:t>
            </a:r>
            <a:endParaRPr lang="en-US" alt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轻量级实现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pod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生命周期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EventBu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MQTT client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DeviceTwin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同步设备数据到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云端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MetaManager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元数据本地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持久化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10" y="1101090"/>
            <a:ext cx="7329805" cy="55168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81685" y="365760"/>
            <a:ext cx="87280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(K8</a:t>
            </a: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S)</a:t>
            </a:r>
            <a:endParaRPr lang="en-US" altLang="zh-CN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1238250"/>
            <a:ext cx="10229850" cy="4381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94835" y="622935"/>
            <a:ext cx="339852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核心理念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17" name="组合 416"/>
          <p:cNvGrpSpPr/>
          <p:nvPr>
            <p:custDataLst>
              <p:tags r:id="rId5"/>
            </p:custDataLst>
          </p:nvPr>
        </p:nvGrpSpPr>
        <p:grpSpPr>
          <a:xfrm>
            <a:off x="3306763" y="1564323"/>
            <a:ext cx="700405" cy="647700"/>
            <a:chOff x="5214" y="1561"/>
            <a:chExt cx="920" cy="850"/>
          </a:xfrm>
        </p:grpSpPr>
        <p:grpSp>
          <p:nvGrpSpPr>
            <p:cNvPr id="83" name="组合 82"/>
            <p:cNvGrpSpPr/>
            <p:nvPr/>
          </p:nvGrpSpPr>
          <p:grpSpPr>
            <a:xfrm rot="250658">
              <a:off x="5299" y="2009"/>
              <a:ext cx="794" cy="402"/>
              <a:chOff x="6391548" y="2393852"/>
              <a:chExt cx="451126" cy="228475"/>
            </a:xfrm>
          </p:grpSpPr>
          <p:sp>
            <p:nvSpPr>
              <p:cNvPr id="93" name="Freeform 87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543002" y="2485112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877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6554652" y="2406796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5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6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878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6504814" y="2526535"/>
                <a:ext cx="11650" cy="32362"/>
              </a:xfrm>
              <a:custGeom>
                <a:avLst/>
                <a:gdLst>
                  <a:gd name="T0" fmla="*/ 36 w 36"/>
                  <a:gd name="T1" fmla="*/ 60 h 99"/>
                  <a:gd name="T2" fmla="*/ 14 w 36"/>
                  <a:gd name="T3" fmla="*/ 0 h 99"/>
                  <a:gd name="T4" fmla="*/ 2 w 36"/>
                  <a:gd name="T5" fmla="*/ 69 h 99"/>
                  <a:gd name="T6" fmla="*/ 5 w 36"/>
                  <a:gd name="T7" fmla="*/ 92 h 99"/>
                  <a:gd name="T8" fmla="*/ 30 w 36"/>
                  <a:gd name="T9" fmla="*/ 88 h 99"/>
                  <a:gd name="T10" fmla="*/ 36 w 36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0"/>
                      <a:pt x="36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87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6546238" y="2589318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880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6702869" y="246763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881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598017" y="2487701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0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8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882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767593" y="2444336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1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883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6678274" y="2546600"/>
                <a:ext cx="11650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6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7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88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6631026" y="2577020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3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8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885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6641382" y="2436569"/>
                <a:ext cx="12298" cy="32362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Freeform 886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6716462" y="2393852"/>
                <a:ext cx="12298" cy="33009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887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6830376" y="2397735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888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6458213" y="248317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889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6425204" y="252847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890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6491869" y="2416505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5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5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Freeform 89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391548" y="241068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892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6583777" y="2549189"/>
                <a:ext cx="11650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5" name="Freeform 811"/>
            <p:cNvSpPr/>
            <p:nvPr>
              <p:custDataLst>
                <p:tags r:id="rId23"/>
              </p:custDataLst>
            </p:nvPr>
          </p:nvSpPr>
          <p:spPr bwMode="auto">
            <a:xfrm rot="19723135">
              <a:off x="5650" y="1561"/>
              <a:ext cx="56" cy="84"/>
            </a:xfrm>
            <a:custGeom>
              <a:avLst/>
              <a:gdLst>
                <a:gd name="T0" fmla="*/ 35 w 114"/>
                <a:gd name="T1" fmla="*/ 171 h 171"/>
                <a:gd name="T2" fmla="*/ 109 w 114"/>
                <a:gd name="T3" fmla="*/ 21 h 171"/>
                <a:gd name="T4" fmla="*/ 110 w 114"/>
                <a:gd name="T5" fmla="*/ 3 h 171"/>
                <a:gd name="T6" fmla="*/ 98 w 114"/>
                <a:gd name="T7" fmla="*/ 3 h 171"/>
                <a:gd name="T8" fmla="*/ 89 w 114"/>
                <a:gd name="T9" fmla="*/ 12 h 171"/>
                <a:gd name="T10" fmla="*/ 0 w 114"/>
                <a:gd name="T11" fmla="*/ 147 h 171"/>
                <a:gd name="T12" fmla="*/ 35 w 114"/>
                <a:gd name="T1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71">
                  <a:moveTo>
                    <a:pt x="35" y="171"/>
                  </a:moveTo>
                  <a:cubicBezTo>
                    <a:pt x="60" y="121"/>
                    <a:pt x="84" y="71"/>
                    <a:pt x="109" y="21"/>
                  </a:cubicBezTo>
                  <a:cubicBezTo>
                    <a:pt x="112" y="15"/>
                    <a:pt x="114" y="7"/>
                    <a:pt x="110" y="3"/>
                  </a:cubicBezTo>
                  <a:cubicBezTo>
                    <a:pt x="107" y="0"/>
                    <a:pt x="101" y="0"/>
                    <a:pt x="98" y="3"/>
                  </a:cubicBezTo>
                  <a:cubicBezTo>
                    <a:pt x="94" y="5"/>
                    <a:pt x="91" y="9"/>
                    <a:pt x="89" y="12"/>
                  </a:cubicBezTo>
                  <a:cubicBezTo>
                    <a:pt x="59" y="57"/>
                    <a:pt x="30" y="102"/>
                    <a:pt x="0" y="147"/>
                  </a:cubicBezTo>
                  <a:cubicBezTo>
                    <a:pt x="10" y="155"/>
                    <a:pt x="25" y="164"/>
                    <a:pt x="35" y="17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812"/>
            <p:cNvSpPr/>
            <p:nvPr>
              <p:custDataLst>
                <p:tags r:id="rId24"/>
              </p:custDataLst>
            </p:nvPr>
          </p:nvSpPr>
          <p:spPr bwMode="auto">
            <a:xfrm rot="19543135">
              <a:off x="5453" y="2003"/>
              <a:ext cx="388" cy="406"/>
            </a:xfrm>
            <a:custGeom>
              <a:avLst/>
              <a:gdLst>
                <a:gd name="T0" fmla="*/ 142 w 789"/>
                <a:gd name="T1" fmla="*/ 826 h 826"/>
                <a:gd name="T2" fmla="*/ 96 w 789"/>
                <a:gd name="T3" fmla="*/ 819 h 826"/>
                <a:gd name="T4" fmla="*/ 1 w 789"/>
                <a:gd name="T5" fmla="*/ 713 h 826"/>
                <a:gd name="T6" fmla="*/ 16 w 789"/>
                <a:gd name="T7" fmla="*/ 695 h 826"/>
                <a:gd name="T8" fmla="*/ 34 w 789"/>
                <a:gd name="T9" fmla="*/ 709 h 826"/>
                <a:gd name="T10" fmla="*/ 105 w 789"/>
                <a:gd name="T11" fmla="*/ 787 h 826"/>
                <a:gd name="T12" fmla="*/ 221 w 789"/>
                <a:gd name="T13" fmla="*/ 773 h 826"/>
                <a:gd name="T14" fmla="*/ 403 w 789"/>
                <a:gd name="T15" fmla="*/ 575 h 826"/>
                <a:gd name="T16" fmla="*/ 756 w 789"/>
                <a:gd name="T17" fmla="*/ 10 h 826"/>
                <a:gd name="T18" fmla="*/ 779 w 789"/>
                <a:gd name="T19" fmla="*/ 5 h 826"/>
                <a:gd name="T20" fmla="*/ 784 w 789"/>
                <a:gd name="T21" fmla="*/ 28 h 826"/>
                <a:gd name="T22" fmla="*/ 431 w 789"/>
                <a:gd name="T23" fmla="*/ 592 h 826"/>
                <a:gd name="T24" fmla="*/ 235 w 789"/>
                <a:gd name="T25" fmla="*/ 803 h 826"/>
                <a:gd name="T26" fmla="*/ 142 w 789"/>
                <a:gd name="T27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9" h="826">
                  <a:moveTo>
                    <a:pt x="142" y="826"/>
                  </a:moveTo>
                  <a:cubicBezTo>
                    <a:pt x="126" y="826"/>
                    <a:pt x="111" y="824"/>
                    <a:pt x="96" y="819"/>
                  </a:cubicBezTo>
                  <a:cubicBezTo>
                    <a:pt x="45" y="804"/>
                    <a:pt x="6" y="761"/>
                    <a:pt x="1" y="713"/>
                  </a:cubicBezTo>
                  <a:cubicBezTo>
                    <a:pt x="0" y="704"/>
                    <a:pt x="7" y="696"/>
                    <a:pt x="16" y="695"/>
                  </a:cubicBezTo>
                  <a:cubicBezTo>
                    <a:pt x="25" y="694"/>
                    <a:pt x="33" y="700"/>
                    <a:pt x="34" y="709"/>
                  </a:cubicBezTo>
                  <a:cubicBezTo>
                    <a:pt x="38" y="744"/>
                    <a:pt x="67" y="776"/>
                    <a:pt x="105" y="787"/>
                  </a:cubicBezTo>
                  <a:cubicBezTo>
                    <a:pt x="140" y="798"/>
                    <a:pt x="181" y="793"/>
                    <a:pt x="221" y="773"/>
                  </a:cubicBezTo>
                  <a:cubicBezTo>
                    <a:pt x="304" y="733"/>
                    <a:pt x="359" y="645"/>
                    <a:pt x="403" y="575"/>
                  </a:cubicBezTo>
                  <a:cubicBezTo>
                    <a:pt x="756" y="10"/>
                    <a:pt x="756" y="10"/>
                    <a:pt x="756" y="10"/>
                  </a:cubicBezTo>
                  <a:cubicBezTo>
                    <a:pt x="761" y="3"/>
                    <a:pt x="771" y="0"/>
                    <a:pt x="779" y="5"/>
                  </a:cubicBezTo>
                  <a:cubicBezTo>
                    <a:pt x="787" y="10"/>
                    <a:pt x="789" y="20"/>
                    <a:pt x="784" y="28"/>
                  </a:cubicBezTo>
                  <a:cubicBezTo>
                    <a:pt x="431" y="592"/>
                    <a:pt x="431" y="592"/>
                    <a:pt x="431" y="592"/>
                  </a:cubicBezTo>
                  <a:cubicBezTo>
                    <a:pt x="385" y="666"/>
                    <a:pt x="327" y="759"/>
                    <a:pt x="235" y="803"/>
                  </a:cubicBezTo>
                  <a:cubicBezTo>
                    <a:pt x="204" y="818"/>
                    <a:pt x="173" y="826"/>
                    <a:pt x="142" y="8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6" name="Freeform 813"/>
            <p:cNvSpPr/>
            <p:nvPr>
              <p:custDataLst>
                <p:tags r:id="rId25"/>
              </p:custDataLst>
            </p:nvPr>
          </p:nvSpPr>
          <p:spPr>
            <a:xfrm>
              <a:off x="5214" y="1642"/>
              <a:ext cx="920" cy="370"/>
            </a:xfrm>
            <a:custGeom>
              <a:avLst/>
              <a:gdLst>
                <a:gd name="connsiteX0" fmla="*/ 286191 w 583020"/>
                <a:gd name="connsiteY0" fmla="*/ 14 h 233936"/>
                <a:gd name="connsiteX1" fmla="*/ 583020 w 583020"/>
                <a:gd name="connsiteY1" fmla="*/ 204788 h 233936"/>
                <a:gd name="connsiteX2" fmla="*/ 531002 w 583020"/>
                <a:gd name="connsiteY2" fmla="*/ 194305 h 233936"/>
                <a:gd name="connsiteX3" fmla="*/ 482455 w 583020"/>
                <a:gd name="connsiteY3" fmla="*/ 220996 h 233936"/>
                <a:gd name="connsiteX4" fmla="*/ 424672 w 583020"/>
                <a:gd name="connsiteY4" fmla="*/ 204269 h 233936"/>
                <a:gd name="connsiteX5" fmla="*/ 370731 w 583020"/>
                <a:gd name="connsiteY5" fmla="*/ 227479 h 233936"/>
                <a:gd name="connsiteX6" fmla="*/ 237506 w 583020"/>
                <a:gd name="connsiteY6" fmla="*/ 233936 h 233936"/>
                <a:gd name="connsiteX7" fmla="*/ 95611 w 583020"/>
                <a:gd name="connsiteY7" fmla="*/ 219938 h 233936"/>
                <a:gd name="connsiteX8" fmla="*/ 0 w 583020"/>
                <a:gd name="connsiteY8" fmla="*/ 204143 h 233936"/>
                <a:gd name="connsiteX9" fmla="*/ 109990 w 583020"/>
                <a:gd name="connsiteY9" fmla="*/ 55727 h 233936"/>
                <a:gd name="connsiteX10" fmla="*/ 286191 w 583020"/>
                <a:gd name="connsiteY10" fmla="*/ 14 h 23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020" h="233936">
                  <a:moveTo>
                    <a:pt x="286191" y="14"/>
                  </a:moveTo>
                  <a:cubicBezTo>
                    <a:pt x="286120" y="1570"/>
                    <a:pt x="525718" y="-2073"/>
                    <a:pt x="583020" y="204788"/>
                  </a:cubicBezTo>
                  <a:cubicBezTo>
                    <a:pt x="583020" y="204788"/>
                    <a:pt x="548771" y="191606"/>
                    <a:pt x="531002" y="194305"/>
                  </a:cubicBezTo>
                  <a:cubicBezTo>
                    <a:pt x="513057" y="196744"/>
                    <a:pt x="495023" y="207907"/>
                    <a:pt x="482455" y="220996"/>
                  </a:cubicBezTo>
                  <a:cubicBezTo>
                    <a:pt x="465923" y="208913"/>
                    <a:pt x="445305" y="203006"/>
                    <a:pt x="424672" y="204269"/>
                  </a:cubicBezTo>
                  <a:cubicBezTo>
                    <a:pt x="404469" y="205611"/>
                    <a:pt x="385715" y="213498"/>
                    <a:pt x="370731" y="227479"/>
                  </a:cubicBezTo>
                  <a:cubicBezTo>
                    <a:pt x="329813" y="203403"/>
                    <a:pt x="275408" y="205462"/>
                    <a:pt x="237506" y="233936"/>
                  </a:cubicBezTo>
                  <a:cubicBezTo>
                    <a:pt x="197489" y="205102"/>
                    <a:pt x="140865" y="201141"/>
                    <a:pt x="95611" y="219938"/>
                  </a:cubicBezTo>
                  <a:cubicBezTo>
                    <a:pt x="67013" y="201772"/>
                    <a:pt x="32662" y="196190"/>
                    <a:pt x="0" y="204143"/>
                  </a:cubicBezTo>
                  <a:cubicBezTo>
                    <a:pt x="19983" y="144950"/>
                    <a:pt x="58945" y="92030"/>
                    <a:pt x="109990" y="55727"/>
                  </a:cubicBezTo>
                  <a:cubicBezTo>
                    <a:pt x="160864" y="19165"/>
                    <a:pt x="223556" y="-597"/>
                    <a:pt x="286191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26"/>
              </p:custDataLst>
            </p:nvPr>
          </p:nvSpPr>
          <p:spPr>
            <a:xfrm>
              <a:off x="5450" y="1646"/>
              <a:ext cx="449" cy="363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fontScale="8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lt1"/>
                  </a:solidFill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en-US" altLang="zh-CN" sz="1100" b="1" dirty="0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" name="内容占位符 6"/>
          <p:cNvSpPr>
            <a:spLocks noGrp="1"/>
          </p:cNvSpPr>
          <p:nvPr>
            <p:custDataLst>
              <p:tags r:id="rId27"/>
            </p:custDataLst>
          </p:nvPr>
        </p:nvSpPr>
        <p:spPr>
          <a:xfrm>
            <a:off x="4098608" y="1527493"/>
            <a:ext cx="4786630" cy="961803"/>
          </a:xfrm>
          <a:prstGeom prst="rect">
            <a:avLst/>
          </a:prstGeom>
        </p:spPr>
        <p:txBody>
          <a:bodyPr vert="horz" wrap="square" lIns="90000" tIns="46800" rIns="90000" bIns="46800" rtlCol="0" anchor="t" anchorCtr="0">
            <a:norm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1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双向多路复用消息通道，支持边缘节点位于私有网络</a:t>
            </a:r>
            <a:endParaRPr lang="zh-CN" altLang="en-US" sz="11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1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Websocket + 消息封装，大幅减少通信压力，高时延下任可正常工作</a:t>
            </a:r>
            <a:endParaRPr lang="zh-CN" altLang="en-US" sz="11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</p:txBody>
      </p:sp>
      <p:sp>
        <p:nvSpPr>
          <p:cNvPr id="12" name="内容占位符 6"/>
          <p:cNvSpPr>
            <a:spLocks noGrp="1"/>
          </p:cNvSpPr>
          <p:nvPr>
            <p:custDataLst>
              <p:tags r:id="rId28"/>
            </p:custDataLst>
          </p:nvPr>
        </p:nvSpPr>
        <p:spPr>
          <a:xfrm>
            <a:off x="4087178" y="1110128"/>
            <a:ext cx="4786630" cy="39831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 lnSpcReduction="10000"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b="1" spc="300">
                <a:solidFill>
                  <a:schemeClr val="dk1">
                    <a:lumMod val="85000"/>
                    <a:lumOff val="15000"/>
                  </a:schemeClr>
                </a:solidFill>
                <a:uFillTx/>
                <a:ea typeface="幼圆" panose="02010509060101010101" pitchFamily="49" charset="-122"/>
              </a:rPr>
              <a:t>云边协同</a:t>
            </a:r>
            <a:endParaRPr lang="zh-CN" altLang="en-US" sz="1800" b="1" spc="300">
              <a:solidFill>
                <a:schemeClr val="dk1">
                  <a:lumMod val="85000"/>
                  <a:lumOff val="15000"/>
                </a:schemeClr>
              </a:solidFill>
              <a:uFillTx/>
              <a:ea typeface="幼圆" panose="02010509060101010101" pitchFamily="49" charset="-122"/>
            </a:endParaRPr>
          </a:p>
        </p:txBody>
      </p:sp>
      <p:grpSp>
        <p:nvGrpSpPr>
          <p:cNvPr id="50" name="组合 49"/>
          <p:cNvGrpSpPr/>
          <p:nvPr>
            <p:custDataLst>
              <p:tags r:id="rId29"/>
            </p:custDataLst>
          </p:nvPr>
        </p:nvGrpSpPr>
        <p:grpSpPr>
          <a:xfrm>
            <a:off x="3306763" y="3308033"/>
            <a:ext cx="700405" cy="647194"/>
            <a:chOff x="9921" y="2894"/>
            <a:chExt cx="918" cy="847"/>
          </a:xfrm>
        </p:grpSpPr>
        <p:grpSp>
          <p:nvGrpSpPr>
            <p:cNvPr id="51" name="组合 50"/>
            <p:cNvGrpSpPr/>
            <p:nvPr/>
          </p:nvGrpSpPr>
          <p:grpSpPr>
            <a:xfrm rot="250658">
              <a:off x="10006" y="3340"/>
              <a:ext cx="792" cy="401"/>
              <a:chOff x="6391548" y="2393852"/>
              <a:chExt cx="451126" cy="228475"/>
            </a:xfrm>
          </p:grpSpPr>
          <p:sp>
            <p:nvSpPr>
              <p:cNvPr id="52" name="Freeform 876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6543002" y="2485112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877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6554652" y="2406796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5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6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878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6504814" y="2526535"/>
                <a:ext cx="11650" cy="32362"/>
              </a:xfrm>
              <a:custGeom>
                <a:avLst/>
                <a:gdLst>
                  <a:gd name="T0" fmla="*/ 36 w 36"/>
                  <a:gd name="T1" fmla="*/ 60 h 99"/>
                  <a:gd name="T2" fmla="*/ 14 w 36"/>
                  <a:gd name="T3" fmla="*/ 0 h 99"/>
                  <a:gd name="T4" fmla="*/ 2 w 36"/>
                  <a:gd name="T5" fmla="*/ 69 h 99"/>
                  <a:gd name="T6" fmla="*/ 5 w 36"/>
                  <a:gd name="T7" fmla="*/ 92 h 99"/>
                  <a:gd name="T8" fmla="*/ 30 w 36"/>
                  <a:gd name="T9" fmla="*/ 88 h 99"/>
                  <a:gd name="T10" fmla="*/ 36 w 36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0"/>
                      <a:pt x="36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879"/>
              <p:cNvSpPr/>
              <p:nvPr>
                <p:custDataLst>
                  <p:tags r:id="rId33"/>
                </p:custDataLst>
              </p:nvPr>
            </p:nvSpPr>
            <p:spPr bwMode="auto">
              <a:xfrm>
                <a:off x="6546238" y="2589318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880"/>
              <p:cNvSpPr/>
              <p:nvPr>
                <p:custDataLst>
                  <p:tags r:id="rId34"/>
                </p:custDataLst>
              </p:nvPr>
            </p:nvSpPr>
            <p:spPr bwMode="auto">
              <a:xfrm>
                <a:off x="6702869" y="246763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881"/>
              <p:cNvSpPr/>
              <p:nvPr>
                <p:custDataLst>
                  <p:tags r:id="rId35"/>
                </p:custDataLst>
              </p:nvPr>
            </p:nvSpPr>
            <p:spPr bwMode="auto">
              <a:xfrm>
                <a:off x="6598017" y="2487701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0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8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882"/>
              <p:cNvSpPr/>
              <p:nvPr>
                <p:custDataLst>
                  <p:tags r:id="rId36"/>
                </p:custDataLst>
              </p:nvPr>
            </p:nvSpPr>
            <p:spPr bwMode="auto">
              <a:xfrm>
                <a:off x="6767593" y="2444336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1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883"/>
              <p:cNvSpPr/>
              <p:nvPr>
                <p:custDataLst>
                  <p:tags r:id="rId37"/>
                </p:custDataLst>
              </p:nvPr>
            </p:nvSpPr>
            <p:spPr bwMode="auto">
              <a:xfrm>
                <a:off x="6678274" y="2546600"/>
                <a:ext cx="11650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6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7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884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631026" y="2577020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3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8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85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6641382" y="2436569"/>
                <a:ext cx="12298" cy="32362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86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6716462" y="2393852"/>
                <a:ext cx="12298" cy="33009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887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6830376" y="2397735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888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6458213" y="248317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889"/>
              <p:cNvSpPr/>
              <p:nvPr>
                <p:custDataLst>
                  <p:tags r:id="rId43"/>
                </p:custDataLst>
              </p:nvPr>
            </p:nvSpPr>
            <p:spPr bwMode="auto">
              <a:xfrm>
                <a:off x="6425204" y="252847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890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6491869" y="2416505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5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5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891"/>
              <p:cNvSpPr/>
              <p:nvPr>
                <p:custDataLst>
                  <p:tags r:id="rId45"/>
                </p:custDataLst>
              </p:nvPr>
            </p:nvSpPr>
            <p:spPr bwMode="auto">
              <a:xfrm>
                <a:off x="6391548" y="241068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892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6583777" y="2549189"/>
                <a:ext cx="11650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Freeform 811"/>
            <p:cNvSpPr/>
            <p:nvPr>
              <p:custDataLst>
                <p:tags r:id="rId47"/>
              </p:custDataLst>
            </p:nvPr>
          </p:nvSpPr>
          <p:spPr bwMode="auto">
            <a:xfrm rot="19723135">
              <a:off x="10356" y="2894"/>
              <a:ext cx="56" cy="84"/>
            </a:xfrm>
            <a:custGeom>
              <a:avLst/>
              <a:gdLst>
                <a:gd name="T0" fmla="*/ 35 w 114"/>
                <a:gd name="T1" fmla="*/ 171 h 171"/>
                <a:gd name="T2" fmla="*/ 109 w 114"/>
                <a:gd name="T3" fmla="*/ 21 h 171"/>
                <a:gd name="T4" fmla="*/ 110 w 114"/>
                <a:gd name="T5" fmla="*/ 3 h 171"/>
                <a:gd name="T6" fmla="*/ 98 w 114"/>
                <a:gd name="T7" fmla="*/ 3 h 171"/>
                <a:gd name="T8" fmla="*/ 89 w 114"/>
                <a:gd name="T9" fmla="*/ 12 h 171"/>
                <a:gd name="T10" fmla="*/ 0 w 114"/>
                <a:gd name="T11" fmla="*/ 147 h 171"/>
                <a:gd name="T12" fmla="*/ 35 w 114"/>
                <a:gd name="T1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71">
                  <a:moveTo>
                    <a:pt x="35" y="171"/>
                  </a:moveTo>
                  <a:cubicBezTo>
                    <a:pt x="60" y="121"/>
                    <a:pt x="84" y="71"/>
                    <a:pt x="109" y="21"/>
                  </a:cubicBezTo>
                  <a:cubicBezTo>
                    <a:pt x="112" y="15"/>
                    <a:pt x="114" y="7"/>
                    <a:pt x="110" y="3"/>
                  </a:cubicBezTo>
                  <a:cubicBezTo>
                    <a:pt x="107" y="0"/>
                    <a:pt x="101" y="0"/>
                    <a:pt x="98" y="3"/>
                  </a:cubicBezTo>
                  <a:cubicBezTo>
                    <a:pt x="94" y="5"/>
                    <a:pt x="91" y="9"/>
                    <a:pt x="89" y="12"/>
                  </a:cubicBezTo>
                  <a:cubicBezTo>
                    <a:pt x="59" y="57"/>
                    <a:pt x="30" y="102"/>
                    <a:pt x="0" y="147"/>
                  </a:cubicBezTo>
                  <a:cubicBezTo>
                    <a:pt x="10" y="155"/>
                    <a:pt x="25" y="164"/>
                    <a:pt x="35" y="17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812"/>
            <p:cNvSpPr/>
            <p:nvPr>
              <p:custDataLst>
                <p:tags r:id="rId48"/>
              </p:custDataLst>
            </p:nvPr>
          </p:nvSpPr>
          <p:spPr bwMode="auto">
            <a:xfrm rot="19543135">
              <a:off x="10159" y="3334"/>
              <a:ext cx="387" cy="405"/>
            </a:xfrm>
            <a:custGeom>
              <a:avLst/>
              <a:gdLst>
                <a:gd name="T0" fmla="*/ 142 w 789"/>
                <a:gd name="T1" fmla="*/ 826 h 826"/>
                <a:gd name="T2" fmla="*/ 96 w 789"/>
                <a:gd name="T3" fmla="*/ 819 h 826"/>
                <a:gd name="T4" fmla="*/ 1 w 789"/>
                <a:gd name="T5" fmla="*/ 713 h 826"/>
                <a:gd name="T6" fmla="*/ 16 w 789"/>
                <a:gd name="T7" fmla="*/ 695 h 826"/>
                <a:gd name="T8" fmla="*/ 34 w 789"/>
                <a:gd name="T9" fmla="*/ 709 h 826"/>
                <a:gd name="T10" fmla="*/ 105 w 789"/>
                <a:gd name="T11" fmla="*/ 787 h 826"/>
                <a:gd name="T12" fmla="*/ 221 w 789"/>
                <a:gd name="T13" fmla="*/ 773 h 826"/>
                <a:gd name="T14" fmla="*/ 403 w 789"/>
                <a:gd name="T15" fmla="*/ 575 h 826"/>
                <a:gd name="T16" fmla="*/ 756 w 789"/>
                <a:gd name="T17" fmla="*/ 10 h 826"/>
                <a:gd name="T18" fmla="*/ 779 w 789"/>
                <a:gd name="T19" fmla="*/ 5 h 826"/>
                <a:gd name="T20" fmla="*/ 784 w 789"/>
                <a:gd name="T21" fmla="*/ 28 h 826"/>
                <a:gd name="T22" fmla="*/ 431 w 789"/>
                <a:gd name="T23" fmla="*/ 592 h 826"/>
                <a:gd name="T24" fmla="*/ 235 w 789"/>
                <a:gd name="T25" fmla="*/ 803 h 826"/>
                <a:gd name="T26" fmla="*/ 142 w 789"/>
                <a:gd name="T27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9" h="826">
                  <a:moveTo>
                    <a:pt x="142" y="826"/>
                  </a:moveTo>
                  <a:cubicBezTo>
                    <a:pt x="126" y="826"/>
                    <a:pt x="111" y="824"/>
                    <a:pt x="96" y="819"/>
                  </a:cubicBezTo>
                  <a:cubicBezTo>
                    <a:pt x="45" y="804"/>
                    <a:pt x="6" y="761"/>
                    <a:pt x="1" y="713"/>
                  </a:cubicBezTo>
                  <a:cubicBezTo>
                    <a:pt x="0" y="704"/>
                    <a:pt x="7" y="696"/>
                    <a:pt x="16" y="695"/>
                  </a:cubicBezTo>
                  <a:cubicBezTo>
                    <a:pt x="25" y="694"/>
                    <a:pt x="33" y="700"/>
                    <a:pt x="34" y="709"/>
                  </a:cubicBezTo>
                  <a:cubicBezTo>
                    <a:pt x="38" y="744"/>
                    <a:pt x="67" y="776"/>
                    <a:pt x="105" y="787"/>
                  </a:cubicBezTo>
                  <a:cubicBezTo>
                    <a:pt x="140" y="798"/>
                    <a:pt x="181" y="793"/>
                    <a:pt x="221" y="773"/>
                  </a:cubicBezTo>
                  <a:cubicBezTo>
                    <a:pt x="304" y="733"/>
                    <a:pt x="359" y="645"/>
                    <a:pt x="403" y="575"/>
                  </a:cubicBezTo>
                  <a:cubicBezTo>
                    <a:pt x="756" y="10"/>
                    <a:pt x="756" y="10"/>
                    <a:pt x="756" y="10"/>
                  </a:cubicBezTo>
                  <a:cubicBezTo>
                    <a:pt x="761" y="3"/>
                    <a:pt x="771" y="0"/>
                    <a:pt x="779" y="5"/>
                  </a:cubicBezTo>
                  <a:cubicBezTo>
                    <a:pt x="787" y="10"/>
                    <a:pt x="789" y="20"/>
                    <a:pt x="784" y="28"/>
                  </a:cubicBezTo>
                  <a:cubicBezTo>
                    <a:pt x="431" y="592"/>
                    <a:pt x="431" y="592"/>
                    <a:pt x="431" y="592"/>
                  </a:cubicBezTo>
                  <a:cubicBezTo>
                    <a:pt x="385" y="666"/>
                    <a:pt x="327" y="759"/>
                    <a:pt x="235" y="803"/>
                  </a:cubicBezTo>
                  <a:cubicBezTo>
                    <a:pt x="204" y="818"/>
                    <a:pt x="173" y="826"/>
                    <a:pt x="142" y="82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813"/>
            <p:cNvSpPr/>
            <p:nvPr>
              <p:custDataLst>
                <p:tags r:id="rId49"/>
              </p:custDataLst>
            </p:nvPr>
          </p:nvSpPr>
          <p:spPr>
            <a:xfrm>
              <a:off x="9921" y="2975"/>
              <a:ext cx="918" cy="368"/>
            </a:xfrm>
            <a:custGeom>
              <a:avLst/>
              <a:gdLst>
                <a:gd name="connsiteX0" fmla="*/ 286191 w 583020"/>
                <a:gd name="connsiteY0" fmla="*/ 14 h 233936"/>
                <a:gd name="connsiteX1" fmla="*/ 583020 w 583020"/>
                <a:gd name="connsiteY1" fmla="*/ 204788 h 233936"/>
                <a:gd name="connsiteX2" fmla="*/ 531002 w 583020"/>
                <a:gd name="connsiteY2" fmla="*/ 194305 h 233936"/>
                <a:gd name="connsiteX3" fmla="*/ 482455 w 583020"/>
                <a:gd name="connsiteY3" fmla="*/ 220996 h 233936"/>
                <a:gd name="connsiteX4" fmla="*/ 424672 w 583020"/>
                <a:gd name="connsiteY4" fmla="*/ 204269 h 233936"/>
                <a:gd name="connsiteX5" fmla="*/ 370731 w 583020"/>
                <a:gd name="connsiteY5" fmla="*/ 227479 h 233936"/>
                <a:gd name="connsiteX6" fmla="*/ 237506 w 583020"/>
                <a:gd name="connsiteY6" fmla="*/ 233936 h 233936"/>
                <a:gd name="connsiteX7" fmla="*/ 95611 w 583020"/>
                <a:gd name="connsiteY7" fmla="*/ 219938 h 233936"/>
                <a:gd name="connsiteX8" fmla="*/ 0 w 583020"/>
                <a:gd name="connsiteY8" fmla="*/ 204143 h 233936"/>
                <a:gd name="connsiteX9" fmla="*/ 109990 w 583020"/>
                <a:gd name="connsiteY9" fmla="*/ 55727 h 233936"/>
                <a:gd name="connsiteX10" fmla="*/ 286191 w 583020"/>
                <a:gd name="connsiteY10" fmla="*/ 14 h 23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020" h="233936">
                  <a:moveTo>
                    <a:pt x="286191" y="14"/>
                  </a:moveTo>
                  <a:cubicBezTo>
                    <a:pt x="286120" y="1570"/>
                    <a:pt x="525718" y="-2073"/>
                    <a:pt x="583020" y="204788"/>
                  </a:cubicBezTo>
                  <a:cubicBezTo>
                    <a:pt x="583020" y="204788"/>
                    <a:pt x="548771" y="191606"/>
                    <a:pt x="531002" y="194305"/>
                  </a:cubicBezTo>
                  <a:cubicBezTo>
                    <a:pt x="513057" y="196744"/>
                    <a:pt x="495023" y="207907"/>
                    <a:pt x="482455" y="220996"/>
                  </a:cubicBezTo>
                  <a:cubicBezTo>
                    <a:pt x="465923" y="208913"/>
                    <a:pt x="445305" y="203006"/>
                    <a:pt x="424672" y="204269"/>
                  </a:cubicBezTo>
                  <a:cubicBezTo>
                    <a:pt x="404469" y="205611"/>
                    <a:pt x="385715" y="213498"/>
                    <a:pt x="370731" y="227479"/>
                  </a:cubicBezTo>
                  <a:cubicBezTo>
                    <a:pt x="329813" y="203403"/>
                    <a:pt x="275408" y="205462"/>
                    <a:pt x="237506" y="233936"/>
                  </a:cubicBezTo>
                  <a:cubicBezTo>
                    <a:pt x="197489" y="205102"/>
                    <a:pt x="140865" y="201141"/>
                    <a:pt x="95611" y="219938"/>
                  </a:cubicBezTo>
                  <a:cubicBezTo>
                    <a:pt x="67013" y="201772"/>
                    <a:pt x="32662" y="196190"/>
                    <a:pt x="0" y="204143"/>
                  </a:cubicBezTo>
                  <a:cubicBezTo>
                    <a:pt x="19983" y="144950"/>
                    <a:pt x="58945" y="92030"/>
                    <a:pt x="109990" y="55727"/>
                  </a:cubicBezTo>
                  <a:cubicBezTo>
                    <a:pt x="160864" y="19165"/>
                    <a:pt x="223556" y="-597"/>
                    <a:pt x="286191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50"/>
              </p:custDataLst>
            </p:nvPr>
          </p:nvSpPr>
          <p:spPr>
            <a:xfrm>
              <a:off x="10157" y="2978"/>
              <a:ext cx="448" cy="362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fontScale="8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en-US" altLang="zh-CN" sz="11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4" name="内容占位符 6"/>
          <p:cNvSpPr>
            <a:spLocks noGrp="1"/>
          </p:cNvSpPr>
          <p:nvPr>
            <p:custDataLst>
              <p:tags r:id="rId51"/>
            </p:custDataLst>
          </p:nvPr>
        </p:nvSpPr>
        <p:spPr>
          <a:xfrm>
            <a:off x="4098608" y="3271203"/>
            <a:ext cx="4786630" cy="961803"/>
          </a:xfrm>
          <a:prstGeom prst="rect">
            <a:avLst/>
          </a:prstGeom>
        </p:spPr>
        <p:txBody>
          <a:bodyPr vert="horz" wrap="square" lIns="90000" tIns="46800" rIns="90000" bIns="46800" rtlCol="0" anchor="t" anchorCtr="0">
            <a:normAutofit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1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节点元数据持久化，实现节点级离线自治</a:t>
            </a:r>
            <a:endParaRPr lang="zh-CN" altLang="en-US" sz="11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1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节点故障恢复无需List-watch，降低网络压力，快速ready</a:t>
            </a:r>
            <a:endParaRPr lang="zh-CN" altLang="en-US" sz="11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</p:txBody>
      </p:sp>
      <p:sp>
        <p:nvSpPr>
          <p:cNvPr id="75" name="内容占位符 6"/>
          <p:cNvSpPr>
            <a:spLocks noGrp="1"/>
          </p:cNvSpPr>
          <p:nvPr>
            <p:custDataLst>
              <p:tags r:id="rId52"/>
            </p:custDataLst>
          </p:nvPr>
        </p:nvSpPr>
        <p:spPr>
          <a:xfrm>
            <a:off x="4087178" y="2853837"/>
            <a:ext cx="4786630" cy="39831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 lnSpcReduction="10000"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800" b="1" spc="300">
                <a:solidFill>
                  <a:schemeClr val="dk1">
                    <a:lumMod val="85000"/>
                    <a:lumOff val="15000"/>
                  </a:schemeClr>
                </a:solidFill>
                <a:uFillTx/>
                <a:ea typeface="幼圆" panose="02010509060101010101" pitchFamily="49" charset="-122"/>
              </a:rPr>
              <a:t>边缘离线自治</a:t>
            </a:r>
            <a:endParaRPr lang="zh-CN" altLang="en-US" sz="1800" b="1" spc="300">
              <a:solidFill>
                <a:schemeClr val="dk1">
                  <a:lumMod val="85000"/>
                  <a:lumOff val="15000"/>
                </a:schemeClr>
              </a:solidFill>
              <a:uFillTx/>
              <a:ea typeface="幼圆" panose="02010509060101010101" pitchFamily="49" charset="-122"/>
            </a:endParaRPr>
          </a:p>
        </p:txBody>
      </p:sp>
      <p:grpSp>
        <p:nvGrpSpPr>
          <p:cNvPr id="452" name="组合 451"/>
          <p:cNvGrpSpPr/>
          <p:nvPr>
            <p:custDataLst>
              <p:tags r:id="rId53"/>
            </p:custDataLst>
          </p:nvPr>
        </p:nvGrpSpPr>
        <p:grpSpPr>
          <a:xfrm>
            <a:off x="3630613" y="2479358"/>
            <a:ext cx="53340" cy="561340"/>
            <a:chOff x="5726" y="3476"/>
            <a:chExt cx="84" cy="884"/>
          </a:xfrm>
        </p:grpSpPr>
        <p:cxnSp>
          <p:nvCxnSpPr>
            <p:cNvPr id="16" name="直接连接符 9"/>
            <p:cNvCxnSpPr/>
            <p:nvPr>
              <p:custDataLst>
                <p:tags r:id="rId54"/>
              </p:custDataLst>
            </p:nvPr>
          </p:nvCxnSpPr>
          <p:spPr>
            <a:xfrm flipH="1">
              <a:off x="5769" y="3544"/>
              <a:ext cx="0" cy="817"/>
            </a:xfrm>
            <a:prstGeom prst="line">
              <a:avLst/>
            </a:prstGeom>
            <a:ln w="3175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7"/>
            <p:cNvSpPr/>
            <p:nvPr>
              <p:custDataLst>
                <p:tags r:id="rId55"/>
              </p:custDataLst>
            </p:nvPr>
          </p:nvSpPr>
          <p:spPr>
            <a:xfrm flipH="1">
              <a:off x="5726" y="3476"/>
              <a:ext cx="85" cy="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56"/>
              </p:custDataLst>
            </p:nvPr>
          </p:nvSpPr>
          <p:spPr>
            <a:xfrm flipH="1">
              <a:off x="5726" y="4272"/>
              <a:ext cx="85" cy="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3" name="组合 452"/>
          <p:cNvGrpSpPr/>
          <p:nvPr>
            <p:custDataLst>
              <p:tags r:id="rId57"/>
            </p:custDataLst>
          </p:nvPr>
        </p:nvGrpSpPr>
        <p:grpSpPr>
          <a:xfrm>
            <a:off x="3630613" y="4222433"/>
            <a:ext cx="53340" cy="561340"/>
            <a:chOff x="5726" y="5945"/>
            <a:chExt cx="84" cy="884"/>
          </a:xfrm>
        </p:grpSpPr>
        <p:cxnSp>
          <p:nvCxnSpPr>
            <p:cNvPr id="259" name="直接连接符 258"/>
            <p:cNvCxnSpPr/>
            <p:nvPr>
              <p:custDataLst>
                <p:tags r:id="rId58"/>
              </p:custDataLst>
            </p:nvPr>
          </p:nvCxnSpPr>
          <p:spPr>
            <a:xfrm flipH="1">
              <a:off x="5769" y="6013"/>
              <a:ext cx="0" cy="817"/>
            </a:xfrm>
            <a:prstGeom prst="line">
              <a:avLst/>
            </a:prstGeom>
            <a:ln w="31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椭圆 259"/>
            <p:cNvSpPr/>
            <p:nvPr>
              <p:custDataLst>
                <p:tags r:id="rId59"/>
              </p:custDataLst>
            </p:nvPr>
          </p:nvSpPr>
          <p:spPr>
            <a:xfrm flipH="1">
              <a:off x="5726" y="5945"/>
              <a:ext cx="85" cy="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61" name="椭圆 260"/>
            <p:cNvSpPr/>
            <p:nvPr>
              <p:custDataLst>
                <p:tags r:id="rId60"/>
              </p:custDataLst>
            </p:nvPr>
          </p:nvSpPr>
          <p:spPr>
            <a:xfrm flipH="1">
              <a:off x="5726" y="6741"/>
              <a:ext cx="85" cy="8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7" name="组合 266"/>
          <p:cNvGrpSpPr/>
          <p:nvPr>
            <p:custDataLst>
              <p:tags r:id="rId61"/>
            </p:custDataLst>
          </p:nvPr>
        </p:nvGrpSpPr>
        <p:grpSpPr>
          <a:xfrm>
            <a:off x="3306763" y="5051743"/>
            <a:ext cx="700405" cy="647194"/>
            <a:chOff x="9921" y="2894"/>
            <a:chExt cx="918" cy="847"/>
          </a:xfrm>
        </p:grpSpPr>
        <p:grpSp>
          <p:nvGrpSpPr>
            <p:cNvPr id="268" name="组合 267"/>
            <p:cNvGrpSpPr/>
            <p:nvPr/>
          </p:nvGrpSpPr>
          <p:grpSpPr>
            <a:xfrm rot="250658">
              <a:off x="10006" y="3340"/>
              <a:ext cx="792" cy="401"/>
              <a:chOff x="6391548" y="2393852"/>
              <a:chExt cx="451126" cy="228475"/>
            </a:xfrm>
          </p:grpSpPr>
          <p:sp>
            <p:nvSpPr>
              <p:cNvPr id="269" name="Freeform 876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6543002" y="2485112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877"/>
              <p:cNvSpPr/>
              <p:nvPr>
                <p:custDataLst>
                  <p:tags r:id="rId63"/>
                </p:custDataLst>
              </p:nvPr>
            </p:nvSpPr>
            <p:spPr bwMode="auto">
              <a:xfrm>
                <a:off x="6554652" y="2406796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5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6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Freeform 878"/>
              <p:cNvSpPr/>
              <p:nvPr>
                <p:custDataLst>
                  <p:tags r:id="rId64"/>
                </p:custDataLst>
              </p:nvPr>
            </p:nvSpPr>
            <p:spPr bwMode="auto">
              <a:xfrm>
                <a:off x="6504814" y="2526535"/>
                <a:ext cx="11650" cy="32362"/>
              </a:xfrm>
              <a:custGeom>
                <a:avLst/>
                <a:gdLst>
                  <a:gd name="T0" fmla="*/ 36 w 36"/>
                  <a:gd name="T1" fmla="*/ 60 h 99"/>
                  <a:gd name="T2" fmla="*/ 14 w 36"/>
                  <a:gd name="T3" fmla="*/ 0 h 99"/>
                  <a:gd name="T4" fmla="*/ 2 w 36"/>
                  <a:gd name="T5" fmla="*/ 69 h 99"/>
                  <a:gd name="T6" fmla="*/ 5 w 36"/>
                  <a:gd name="T7" fmla="*/ 92 h 99"/>
                  <a:gd name="T8" fmla="*/ 30 w 36"/>
                  <a:gd name="T9" fmla="*/ 88 h 99"/>
                  <a:gd name="T10" fmla="*/ 36 w 36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0"/>
                      <a:pt x="36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Freeform 879"/>
              <p:cNvSpPr/>
              <p:nvPr>
                <p:custDataLst>
                  <p:tags r:id="rId65"/>
                </p:custDataLst>
              </p:nvPr>
            </p:nvSpPr>
            <p:spPr bwMode="auto">
              <a:xfrm>
                <a:off x="6546238" y="2589318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Freeform 880"/>
              <p:cNvSpPr/>
              <p:nvPr>
                <p:custDataLst>
                  <p:tags r:id="rId66"/>
                </p:custDataLst>
              </p:nvPr>
            </p:nvSpPr>
            <p:spPr bwMode="auto">
              <a:xfrm>
                <a:off x="6702869" y="246763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Freeform 881"/>
              <p:cNvSpPr/>
              <p:nvPr>
                <p:custDataLst>
                  <p:tags r:id="rId67"/>
                </p:custDataLst>
              </p:nvPr>
            </p:nvSpPr>
            <p:spPr bwMode="auto">
              <a:xfrm>
                <a:off x="6598017" y="2487701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5 w 37"/>
                  <a:gd name="T7" fmla="*/ 91 h 98"/>
                  <a:gd name="T8" fmla="*/ 30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6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8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Freeform 882"/>
              <p:cNvSpPr/>
              <p:nvPr>
                <p:custDataLst>
                  <p:tags r:id="rId68"/>
                </p:custDataLst>
              </p:nvPr>
            </p:nvSpPr>
            <p:spPr bwMode="auto">
              <a:xfrm>
                <a:off x="6767593" y="2444336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1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1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Freeform 883"/>
              <p:cNvSpPr/>
              <p:nvPr>
                <p:custDataLst>
                  <p:tags r:id="rId69"/>
                </p:custDataLst>
              </p:nvPr>
            </p:nvSpPr>
            <p:spPr bwMode="auto">
              <a:xfrm>
                <a:off x="6678274" y="2546600"/>
                <a:ext cx="11650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2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7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6"/>
                      <a:pt x="0" y="85"/>
                      <a:pt x="6" y="91"/>
                    </a:cubicBezTo>
                    <a:cubicBezTo>
                      <a:pt x="12" y="98"/>
                      <a:pt x="25" y="95"/>
                      <a:pt x="31" y="88"/>
                    </a:cubicBezTo>
                    <a:cubicBezTo>
                      <a:pt x="37" y="80"/>
                      <a:pt x="37" y="69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7" name="Freeform 884"/>
              <p:cNvSpPr/>
              <p:nvPr>
                <p:custDataLst>
                  <p:tags r:id="rId70"/>
                </p:custDataLst>
              </p:nvPr>
            </p:nvSpPr>
            <p:spPr bwMode="auto">
              <a:xfrm>
                <a:off x="6631026" y="2577020"/>
                <a:ext cx="12298" cy="32362"/>
              </a:xfrm>
              <a:custGeom>
                <a:avLst/>
                <a:gdLst>
                  <a:gd name="T0" fmla="*/ 36 w 37"/>
                  <a:gd name="T1" fmla="*/ 60 h 98"/>
                  <a:gd name="T2" fmla="*/ 14 w 37"/>
                  <a:gd name="T3" fmla="*/ 0 h 98"/>
                  <a:gd name="T4" fmla="*/ 3 w 37"/>
                  <a:gd name="T5" fmla="*/ 69 h 98"/>
                  <a:gd name="T6" fmla="*/ 6 w 37"/>
                  <a:gd name="T7" fmla="*/ 91 h 98"/>
                  <a:gd name="T8" fmla="*/ 31 w 37"/>
                  <a:gd name="T9" fmla="*/ 88 h 98"/>
                  <a:gd name="T10" fmla="*/ 36 w 37"/>
                  <a:gd name="T11" fmla="*/ 6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8">
                    <a:moveTo>
                      <a:pt x="36" y="60"/>
                    </a:moveTo>
                    <a:cubicBezTo>
                      <a:pt x="34" y="38"/>
                      <a:pt x="27" y="18"/>
                      <a:pt x="14" y="0"/>
                    </a:cubicBezTo>
                    <a:cubicBezTo>
                      <a:pt x="10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8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8" name="Freeform 885"/>
              <p:cNvSpPr/>
              <p:nvPr>
                <p:custDataLst>
                  <p:tags r:id="rId71"/>
                </p:custDataLst>
              </p:nvPr>
            </p:nvSpPr>
            <p:spPr bwMode="auto">
              <a:xfrm>
                <a:off x="6641382" y="2436569"/>
                <a:ext cx="12298" cy="32362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9" name="Freeform 886"/>
              <p:cNvSpPr/>
              <p:nvPr>
                <p:custDataLst>
                  <p:tags r:id="rId72"/>
                </p:custDataLst>
              </p:nvPr>
            </p:nvSpPr>
            <p:spPr bwMode="auto">
              <a:xfrm>
                <a:off x="6716462" y="2393852"/>
                <a:ext cx="12298" cy="33009"/>
              </a:xfrm>
              <a:custGeom>
                <a:avLst/>
                <a:gdLst>
                  <a:gd name="T0" fmla="*/ 36 w 37"/>
                  <a:gd name="T1" fmla="*/ 61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1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1"/>
                      <a:pt x="37" y="70"/>
                      <a:pt x="36" y="61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0" name="Freeform 887"/>
              <p:cNvSpPr/>
              <p:nvPr>
                <p:custDataLst>
                  <p:tags r:id="rId73"/>
                </p:custDataLst>
              </p:nvPr>
            </p:nvSpPr>
            <p:spPr bwMode="auto">
              <a:xfrm>
                <a:off x="6830376" y="2397735"/>
                <a:ext cx="12298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1" name="Freeform 888"/>
              <p:cNvSpPr/>
              <p:nvPr>
                <p:custDataLst>
                  <p:tags r:id="rId74"/>
                </p:custDataLst>
              </p:nvPr>
            </p:nvSpPr>
            <p:spPr bwMode="auto">
              <a:xfrm>
                <a:off x="6458213" y="248317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0" y="88"/>
                    </a:cubicBezTo>
                    <a:cubicBezTo>
                      <a:pt x="36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2" name="Freeform 889"/>
              <p:cNvSpPr/>
              <p:nvPr>
                <p:custDataLst>
                  <p:tags r:id="rId75"/>
                </p:custDataLst>
              </p:nvPr>
            </p:nvSpPr>
            <p:spPr bwMode="auto">
              <a:xfrm>
                <a:off x="6425204" y="2528477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4" y="0"/>
                    </a:cubicBezTo>
                    <a:cubicBezTo>
                      <a:pt x="10" y="23"/>
                      <a:pt x="6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3" name="Freeform 890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6491869" y="2416505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5 w 37"/>
                  <a:gd name="T3" fmla="*/ 0 h 99"/>
                  <a:gd name="T4" fmla="*/ 3 w 37"/>
                  <a:gd name="T5" fmla="*/ 69 h 99"/>
                  <a:gd name="T6" fmla="*/ 6 w 37"/>
                  <a:gd name="T7" fmla="*/ 91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7" y="18"/>
                      <a:pt x="15" y="0"/>
                    </a:cubicBezTo>
                    <a:cubicBezTo>
                      <a:pt x="11" y="23"/>
                      <a:pt x="7" y="46"/>
                      <a:pt x="3" y="69"/>
                    </a:cubicBezTo>
                    <a:cubicBezTo>
                      <a:pt x="1" y="77"/>
                      <a:pt x="0" y="86"/>
                      <a:pt x="6" y="91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7" y="80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4" name="Freeform 891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6391548" y="2410680"/>
                <a:ext cx="12298" cy="32362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0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4" y="96"/>
                      <a:pt x="30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5" name="Freeform 892"/>
              <p:cNvSpPr/>
              <p:nvPr>
                <p:custDataLst>
                  <p:tags r:id="rId78"/>
                </p:custDataLst>
              </p:nvPr>
            </p:nvSpPr>
            <p:spPr bwMode="auto">
              <a:xfrm>
                <a:off x="6583777" y="2549189"/>
                <a:ext cx="11650" cy="33009"/>
              </a:xfrm>
              <a:custGeom>
                <a:avLst/>
                <a:gdLst>
                  <a:gd name="T0" fmla="*/ 36 w 37"/>
                  <a:gd name="T1" fmla="*/ 60 h 99"/>
                  <a:gd name="T2" fmla="*/ 14 w 37"/>
                  <a:gd name="T3" fmla="*/ 0 h 99"/>
                  <a:gd name="T4" fmla="*/ 2 w 37"/>
                  <a:gd name="T5" fmla="*/ 69 h 99"/>
                  <a:gd name="T6" fmla="*/ 5 w 37"/>
                  <a:gd name="T7" fmla="*/ 92 h 99"/>
                  <a:gd name="T8" fmla="*/ 31 w 37"/>
                  <a:gd name="T9" fmla="*/ 88 h 99"/>
                  <a:gd name="T10" fmla="*/ 36 w 37"/>
                  <a:gd name="T11" fmla="*/ 6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99">
                    <a:moveTo>
                      <a:pt x="36" y="60"/>
                    </a:moveTo>
                    <a:cubicBezTo>
                      <a:pt x="34" y="39"/>
                      <a:pt x="26" y="18"/>
                      <a:pt x="14" y="0"/>
                    </a:cubicBezTo>
                    <a:cubicBezTo>
                      <a:pt x="10" y="23"/>
                      <a:pt x="6" y="46"/>
                      <a:pt x="2" y="69"/>
                    </a:cubicBezTo>
                    <a:cubicBezTo>
                      <a:pt x="1" y="77"/>
                      <a:pt x="0" y="86"/>
                      <a:pt x="5" y="92"/>
                    </a:cubicBezTo>
                    <a:cubicBezTo>
                      <a:pt x="12" y="99"/>
                      <a:pt x="25" y="96"/>
                      <a:pt x="31" y="88"/>
                    </a:cubicBezTo>
                    <a:cubicBezTo>
                      <a:pt x="36" y="81"/>
                      <a:pt x="37" y="70"/>
                      <a:pt x="36" y="60"/>
                    </a:cubicBezTo>
                    <a:close/>
                  </a:path>
                </a:pathLst>
              </a:custGeom>
              <a:solidFill>
                <a:srgbClr val="BDE6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zh-CN" altLang="en-US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6" name="Freeform 811"/>
            <p:cNvSpPr/>
            <p:nvPr>
              <p:custDataLst>
                <p:tags r:id="rId79"/>
              </p:custDataLst>
            </p:nvPr>
          </p:nvSpPr>
          <p:spPr bwMode="auto">
            <a:xfrm rot="19723135">
              <a:off x="10356" y="2894"/>
              <a:ext cx="56" cy="84"/>
            </a:xfrm>
            <a:custGeom>
              <a:avLst/>
              <a:gdLst>
                <a:gd name="T0" fmla="*/ 35 w 114"/>
                <a:gd name="T1" fmla="*/ 171 h 171"/>
                <a:gd name="T2" fmla="*/ 109 w 114"/>
                <a:gd name="T3" fmla="*/ 21 h 171"/>
                <a:gd name="T4" fmla="*/ 110 w 114"/>
                <a:gd name="T5" fmla="*/ 3 h 171"/>
                <a:gd name="T6" fmla="*/ 98 w 114"/>
                <a:gd name="T7" fmla="*/ 3 h 171"/>
                <a:gd name="T8" fmla="*/ 89 w 114"/>
                <a:gd name="T9" fmla="*/ 12 h 171"/>
                <a:gd name="T10" fmla="*/ 0 w 114"/>
                <a:gd name="T11" fmla="*/ 147 h 171"/>
                <a:gd name="T12" fmla="*/ 35 w 114"/>
                <a:gd name="T13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71">
                  <a:moveTo>
                    <a:pt x="35" y="171"/>
                  </a:moveTo>
                  <a:cubicBezTo>
                    <a:pt x="60" y="121"/>
                    <a:pt x="84" y="71"/>
                    <a:pt x="109" y="21"/>
                  </a:cubicBezTo>
                  <a:cubicBezTo>
                    <a:pt x="112" y="15"/>
                    <a:pt x="114" y="7"/>
                    <a:pt x="110" y="3"/>
                  </a:cubicBezTo>
                  <a:cubicBezTo>
                    <a:pt x="107" y="0"/>
                    <a:pt x="101" y="0"/>
                    <a:pt x="98" y="3"/>
                  </a:cubicBezTo>
                  <a:cubicBezTo>
                    <a:pt x="94" y="5"/>
                    <a:pt x="91" y="9"/>
                    <a:pt x="89" y="12"/>
                  </a:cubicBezTo>
                  <a:cubicBezTo>
                    <a:pt x="59" y="57"/>
                    <a:pt x="30" y="102"/>
                    <a:pt x="0" y="147"/>
                  </a:cubicBezTo>
                  <a:cubicBezTo>
                    <a:pt x="10" y="155"/>
                    <a:pt x="25" y="164"/>
                    <a:pt x="35" y="17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7" name="Freeform 812"/>
            <p:cNvSpPr/>
            <p:nvPr>
              <p:custDataLst>
                <p:tags r:id="rId80"/>
              </p:custDataLst>
            </p:nvPr>
          </p:nvSpPr>
          <p:spPr bwMode="auto">
            <a:xfrm rot="19543135">
              <a:off x="10159" y="3334"/>
              <a:ext cx="387" cy="405"/>
            </a:xfrm>
            <a:custGeom>
              <a:avLst/>
              <a:gdLst>
                <a:gd name="T0" fmla="*/ 142 w 789"/>
                <a:gd name="T1" fmla="*/ 826 h 826"/>
                <a:gd name="T2" fmla="*/ 96 w 789"/>
                <a:gd name="T3" fmla="*/ 819 h 826"/>
                <a:gd name="T4" fmla="*/ 1 w 789"/>
                <a:gd name="T5" fmla="*/ 713 h 826"/>
                <a:gd name="T6" fmla="*/ 16 w 789"/>
                <a:gd name="T7" fmla="*/ 695 h 826"/>
                <a:gd name="T8" fmla="*/ 34 w 789"/>
                <a:gd name="T9" fmla="*/ 709 h 826"/>
                <a:gd name="T10" fmla="*/ 105 w 789"/>
                <a:gd name="T11" fmla="*/ 787 h 826"/>
                <a:gd name="T12" fmla="*/ 221 w 789"/>
                <a:gd name="T13" fmla="*/ 773 h 826"/>
                <a:gd name="T14" fmla="*/ 403 w 789"/>
                <a:gd name="T15" fmla="*/ 575 h 826"/>
                <a:gd name="T16" fmla="*/ 756 w 789"/>
                <a:gd name="T17" fmla="*/ 10 h 826"/>
                <a:gd name="T18" fmla="*/ 779 w 789"/>
                <a:gd name="T19" fmla="*/ 5 h 826"/>
                <a:gd name="T20" fmla="*/ 784 w 789"/>
                <a:gd name="T21" fmla="*/ 28 h 826"/>
                <a:gd name="T22" fmla="*/ 431 w 789"/>
                <a:gd name="T23" fmla="*/ 592 h 826"/>
                <a:gd name="T24" fmla="*/ 235 w 789"/>
                <a:gd name="T25" fmla="*/ 803 h 826"/>
                <a:gd name="T26" fmla="*/ 142 w 789"/>
                <a:gd name="T27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9" h="826">
                  <a:moveTo>
                    <a:pt x="142" y="826"/>
                  </a:moveTo>
                  <a:cubicBezTo>
                    <a:pt x="126" y="826"/>
                    <a:pt x="111" y="824"/>
                    <a:pt x="96" y="819"/>
                  </a:cubicBezTo>
                  <a:cubicBezTo>
                    <a:pt x="45" y="804"/>
                    <a:pt x="6" y="761"/>
                    <a:pt x="1" y="713"/>
                  </a:cubicBezTo>
                  <a:cubicBezTo>
                    <a:pt x="0" y="704"/>
                    <a:pt x="7" y="696"/>
                    <a:pt x="16" y="695"/>
                  </a:cubicBezTo>
                  <a:cubicBezTo>
                    <a:pt x="25" y="694"/>
                    <a:pt x="33" y="700"/>
                    <a:pt x="34" y="709"/>
                  </a:cubicBezTo>
                  <a:cubicBezTo>
                    <a:pt x="38" y="744"/>
                    <a:pt x="67" y="776"/>
                    <a:pt x="105" y="787"/>
                  </a:cubicBezTo>
                  <a:cubicBezTo>
                    <a:pt x="140" y="798"/>
                    <a:pt x="181" y="793"/>
                    <a:pt x="221" y="773"/>
                  </a:cubicBezTo>
                  <a:cubicBezTo>
                    <a:pt x="304" y="733"/>
                    <a:pt x="359" y="645"/>
                    <a:pt x="403" y="575"/>
                  </a:cubicBezTo>
                  <a:cubicBezTo>
                    <a:pt x="756" y="10"/>
                    <a:pt x="756" y="10"/>
                    <a:pt x="756" y="10"/>
                  </a:cubicBezTo>
                  <a:cubicBezTo>
                    <a:pt x="761" y="3"/>
                    <a:pt x="771" y="0"/>
                    <a:pt x="779" y="5"/>
                  </a:cubicBezTo>
                  <a:cubicBezTo>
                    <a:pt x="787" y="10"/>
                    <a:pt x="789" y="20"/>
                    <a:pt x="784" y="28"/>
                  </a:cubicBezTo>
                  <a:cubicBezTo>
                    <a:pt x="431" y="592"/>
                    <a:pt x="431" y="592"/>
                    <a:pt x="431" y="592"/>
                  </a:cubicBezTo>
                  <a:cubicBezTo>
                    <a:pt x="385" y="666"/>
                    <a:pt x="327" y="759"/>
                    <a:pt x="235" y="803"/>
                  </a:cubicBezTo>
                  <a:cubicBezTo>
                    <a:pt x="204" y="818"/>
                    <a:pt x="173" y="826"/>
                    <a:pt x="142" y="82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8" name="Freeform 813"/>
            <p:cNvSpPr/>
            <p:nvPr>
              <p:custDataLst>
                <p:tags r:id="rId81"/>
              </p:custDataLst>
            </p:nvPr>
          </p:nvSpPr>
          <p:spPr>
            <a:xfrm>
              <a:off x="9921" y="2975"/>
              <a:ext cx="918" cy="368"/>
            </a:xfrm>
            <a:custGeom>
              <a:avLst/>
              <a:gdLst>
                <a:gd name="connsiteX0" fmla="*/ 286191 w 583020"/>
                <a:gd name="connsiteY0" fmla="*/ 14 h 233936"/>
                <a:gd name="connsiteX1" fmla="*/ 583020 w 583020"/>
                <a:gd name="connsiteY1" fmla="*/ 204788 h 233936"/>
                <a:gd name="connsiteX2" fmla="*/ 531002 w 583020"/>
                <a:gd name="connsiteY2" fmla="*/ 194305 h 233936"/>
                <a:gd name="connsiteX3" fmla="*/ 482455 w 583020"/>
                <a:gd name="connsiteY3" fmla="*/ 220996 h 233936"/>
                <a:gd name="connsiteX4" fmla="*/ 424672 w 583020"/>
                <a:gd name="connsiteY4" fmla="*/ 204269 h 233936"/>
                <a:gd name="connsiteX5" fmla="*/ 370731 w 583020"/>
                <a:gd name="connsiteY5" fmla="*/ 227479 h 233936"/>
                <a:gd name="connsiteX6" fmla="*/ 237506 w 583020"/>
                <a:gd name="connsiteY6" fmla="*/ 233936 h 233936"/>
                <a:gd name="connsiteX7" fmla="*/ 95611 w 583020"/>
                <a:gd name="connsiteY7" fmla="*/ 219938 h 233936"/>
                <a:gd name="connsiteX8" fmla="*/ 0 w 583020"/>
                <a:gd name="connsiteY8" fmla="*/ 204143 h 233936"/>
                <a:gd name="connsiteX9" fmla="*/ 109990 w 583020"/>
                <a:gd name="connsiteY9" fmla="*/ 55727 h 233936"/>
                <a:gd name="connsiteX10" fmla="*/ 286191 w 583020"/>
                <a:gd name="connsiteY10" fmla="*/ 14 h 23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3020" h="233936">
                  <a:moveTo>
                    <a:pt x="286191" y="14"/>
                  </a:moveTo>
                  <a:cubicBezTo>
                    <a:pt x="286120" y="1570"/>
                    <a:pt x="525718" y="-2073"/>
                    <a:pt x="583020" y="204788"/>
                  </a:cubicBezTo>
                  <a:cubicBezTo>
                    <a:pt x="583020" y="204788"/>
                    <a:pt x="548771" y="191606"/>
                    <a:pt x="531002" y="194305"/>
                  </a:cubicBezTo>
                  <a:cubicBezTo>
                    <a:pt x="513057" y="196744"/>
                    <a:pt x="495023" y="207907"/>
                    <a:pt x="482455" y="220996"/>
                  </a:cubicBezTo>
                  <a:cubicBezTo>
                    <a:pt x="465923" y="208913"/>
                    <a:pt x="445305" y="203006"/>
                    <a:pt x="424672" y="204269"/>
                  </a:cubicBezTo>
                  <a:cubicBezTo>
                    <a:pt x="404469" y="205611"/>
                    <a:pt x="385715" y="213498"/>
                    <a:pt x="370731" y="227479"/>
                  </a:cubicBezTo>
                  <a:cubicBezTo>
                    <a:pt x="329813" y="203403"/>
                    <a:pt x="275408" y="205462"/>
                    <a:pt x="237506" y="233936"/>
                  </a:cubicBezTo>
                  <a:cubicBezTo>
                    <a:pt x="197489" y="205102"/>
                    <a:pt x="140865" y="201141"/>
                    <a:pt x="95611" y="219938"/>
                  </a:cubicBezTo>
                  <a:cubicBezTo>
                    <a:pt x="67013" y="201772"/>
                    <a:pt x="32662" y="196190"/>
                    <a:pt x="0" y="204143"/>
                  </a:cubicBezTo>
                  <a:cubicBezTo>
                    <a:pt x="19983" y="144950"/>
                    <a:pt x="58945" y="92030"/>
                    <a:pt x="109990" y="55727"/>
                  </a:cubicBezTo>
                  <a:cubicBezTo>
                    <a:pt x="160864" y="19165"/>
                    <a:pt x="223556" y="-597"/>
                    <a:pt x="28619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9" name="文本框 288"/>
            <p:cNvSpPr txBox="1"/>
            <p:nvPr>
              <p:custDataLst>
                <p:tags r:id="rId82"/>
              </p:custDataLst>
            </p:nvPr>
          </p:nvSpPr>
          <p:spPr>
            <a:xfrm>
              <a:off x="10157" y="2978"/>
              <a:ext cx="448" cy="362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fontScale="8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dk1"/>
                  </a:solidFill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en-US" altLang="zh-CN" sz="1100" b="1" dirty="0">
                <a:solidFill>
                  <a:schemeClr val="dk1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91" name="内容占位符 6"/>
          <p:cNvSpPr>
            <a:spLocks noGrp="1"/>
          </p:cNvSpPr>
          <p:nvPr>
            <p:custDataLst>
              <p:tags r:id="rId83"/>
            </p:custDataLst>
          </p:nvPr>
        </p:nvSpPr>
        <p:spPr>
          <a:xfrm>
            <a:off x="4098608" y="5014913"/>
            <a:ext cx="4786630" cy="961803"/>
          </a:xfrm>
          <a:prstGeom prst="rect">
            <a:avLst/>
          </a:prstGeom>
        </p:spPr>
        <p:txBody>
          <a:bodyPr vert="horz" wrap="square" lIns="90000" tIns="46800" rIns="90000" bIns="46800" rtlCol="0" anchor="t" anchorCtr="0">
            <a:normAutofit fontScale="90000" lnSpcReduction="20000"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重组kubelet功能模块(移除内嵌存储驱动，通过CSI接入)，极致轻量化 (约10mb内存占用)</a:t>
            </a:r>
            <a:endParaRPr lang="zh-CN" altLang="en-US" sz="12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</a:rPr>
              <a:t>支持CRI集成 Containerd、CRI-O，优化 runtime 资源消耗</a:t>
            </a:r>
            <a:endParaRPr lang="zh-CN" altLang="en-US" sz="1200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</p:txBody>
      </p:sp>
      <p:sp>
        <p:nvSpPr>
          <p:cNvPr id="292" name="内容占位符 6"/>
          <p:cNvSpPr>
            <a:spLocks noGrp="1"/>
          </p:cNvSpPr>
          <p:nvPr>
            <p:custDataLst>
              <p:tags r:id="rId84"/>
            </p:custDataLst>
          </p:nvPr>
        </p:nvSpPr>
        <p:spPr>
          <a:xfrm>
            <a:off x="4087178" y="4597548"/>
            <a:ext cx="4786630" cy="398315"/>
          </a:xfrm>
          <a:prstGeom prst="rect">
            <a:avLst/>
          </a:prstGeom>
        </p:spPr>
        <p:txBody>
          <a:bodyPr vert="horz" wrap="square" lIns="90000" tIns="46800" rIns="90000" bIns="46800" rtlCol="0" anchor="b" anchorCtr="0">
            <a:normAutofit lnSpcReduction="10000"/>
          </a:bodyPr>
          <a:lstStyle>
            <a:lvl1pPr marL="28575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>
              <a:lnSpc>
                <a:spcPct val="12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l"/>
            </a:pPr>
            <a:r>
              <a:rPr lang="zh-CN" altLang="en-US" sz="1800" b="1" spc="300">
                <a:solidFill>
                  <a:schemeClr val="dk1">
                    <a:lumMod val="85000"/>
                    <a:lumOff val="15000"/>
                  </a:schemeClr>
                </a:solidFill>
                <a:uFillTx/>
                <a:ea typeface="幼圆" panose="02010509060101010101" pitchFamily="49" charset="-122"/>
              </a:rPr>
              <a:t>极致轻量</a:t>
            </a:r>
            <a:endParaRPr lang="zh-CN" altLang="en-US" sz="1800" b="1" spc="300">
              <a:solidFill>
                <a:schemeClr val="dk1">
                  <a:lumMod val="85000"/>
                  <a:lumOff val="15000"/>
                </a:schemeClr>
              </a:solidFill>
              <a:uFillTx/>
              <a:ea typeface="幼圆" panose="02010509060101010101" pitchFamily="49" charset="-122"/>
            </a:endParaRPr>
          </a:p>
        </p:txBody>
      </p:sp>
    </p:spTree>
    <p:custDataLst>
      <p:tags r:id="rId8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07720" y="334010"/>
            <a:ext cx="713803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应用创建（</a:t>
            </a: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KubeEdge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963295"/>
            <a:ext cx="9048750" cy="393382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0545" y="5048250"/>
            <a:ext cx="6679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非侵入实现Pod边缘运行，支持云边混合管理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元数据边缘持久化，支持离线自治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增量同步，网络消耗平稳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0095" y="441960"/>
            <a:ext cx="70332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边缘设备管理</a:t>
            </a:r>
            <a:endParaRPr lang="en-US" altLang="zh-CN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580630" y="1128395"/>
            <a:ext cx="44710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K8s CRD提供设备北向API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DeviceModel：同类设备通用抽象 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 (Instance)：设备实例配置，endpoint， 寻址偏移等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解耦应用、设备通信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DeviceTwin：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存储设备状态并将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它同步到云，它还为应用程序提供查询接口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EventBus：标准化设备消息topic，应用无需感知设备实际通信协议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/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开放设备生态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支持业界主流设备协议：MQTT、Modbus、 OPC-UA、Bluetooth、ONVIF等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通过自定义mapper接入指定协议设备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5" y="1000760"/>
            <a:ext cx="7124700" cy="49911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30555" y="622935"/>
            <a:ext cx="460692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>
                <a:sym typeface="+mn-ea"/>
              </a:rPr>
              <a:t>EdgeMesh: Service at edge</a:t>
            </a:r>
            <a:endParaRPr lang="en-US" altLang="zh-CN" sz="2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" y="1550670"/>
            <a:ext cx="6372225" cy="4095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94220" y="1610995"/>
            <a:ext cx="45808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Edgemesh-proxy </a:t>
            </a:r>
            <a:r>
              <a:rPr lang="zh-CN" altLang="en-US"/>
              <a:t>负责边缘侧流量</a:t>
            </a:r>
            <a:r>
              <a:rPr lang="zh-CN" altLang="en-US"/>
              <a:t>转发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边缘内置域名解析能力，不依赖中心</a:t>
            </a:r>
            <a:r>
              <a:rPr lang="en-US" altLang="zh-CN"/>
              <a:t>DNS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支持</a:t>
            </a:r>
            <a:r>
              <a:rPr lang="en-US" altLang="zh-CN"/>
              <a:t>L4, L7</a:t>
            </a:r>
            <a:r>
              <a:rPr lang="zh-CN" altLang="en-US"/>
              <a:t>流量治理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支持跨越边</a:t>
            </a:r>
            <a:r>
              <a:rPr lang="zh-CN" altLang="en-US">
                <a:sym typeface="+mn-ea"/>
              </a:rPr>
              <a:t>云</a:t>
            </a:r>
            <a:r>
              <a:rPr lang="zh-CN" altLang="en-US"/>
              <a:t>的一致的服务发现和访问</a:t>
            </a:r>
            <a:r>
              <a:rPr lang="zh-CN" altLang="en-US"/>
              <a:t>体验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使用标准的</a:t>
            </a:r>
            <a:r>
              <a:rPr lang="en-US" altLang="zh-CN"/>
              <a:t>istio</a:t>
            </a:r>
            <a:r>
              <a:rPr lang="zh-CN" altLang="en-US"/>
              <a:t>进行服务治理</a:t>
            </a:r>
            <a:r>
              <a:rPr lang="zh-CN" altLang="en-US"/>
              <a:t>控制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/>
              <a:t>P2P</a:t>
            </a:r>
            <a:r>
              <a:rPr lang="zh-CN" altLang="en-US"/>
              <a:t>技术跨子网</a:t>
            </a:r>
            <a:r>
              <a:rPr lang="zh-CN" altLang="en-US"/>
              <a:t>通信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0095" y="441960"/>
            <a:ext cx="70332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Dsevice Mapper</a:t>
            </a:r>
            <a:endParaRPr lang="en-US" altLang="zh-CN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426200" y="1226185"/>
            <a:ext cx="57270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Mapper 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是一个用于连接和控制设备的应用，需要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具备如下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功能：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 Scan and connect to the device.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 Report the actual state of twin-attributes of device.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3) Map the expected state of device-twin to actual state of device-twin.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4) Collect telemetry data from device.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 Convert readings from device to format accepted by KubeEdge.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6) Schedule actions on the device. 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7) Check health of the device.</a:t>
            </a:r>
            <a:endParaRPr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5" y="1064260"/>
            <a:ext cx="5922010" cy="3739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4947920"/>
            <a:ext cx="1101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详细</a:t>
            </a:r>
            <a:r>
              <a:rPr lang="zh-CN" altLang="en-US"/>
              <a:t>设计：https://github.com/kubeedge/kubeedge/blob/master/docs/proposals/mapper-design.md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idx="1"/>
            <p:custDataLst>
              <p:tags r:id="rId1"/>
            </p:custDataLst>
          </p:nvPr>
        </p:nvSpPr>
        <p:spPr>
          <a:xfrm>
            <a:off x="762641" y="2463322"/>
            <a:ext cx="4825403" cy="391795"/>
          </a:xfrm>
        </p:spPr>
        <p:txBody>
          <a:bodyPr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>
                <a:solidFill>
                  <a:schemeClr val="lt1"/>
                </a:solidFill>
              </a:rPr>
              <a:t>谢谢观看！</a:t>
            </a:r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4" name="标题 3"/>
          <p:cNvSpPr/>
          <p:nvPr>
            <p:ph type="title"/>
            <p:custDataLst>
              <p:tags r:id="rId2"/>
            </p:custDataLst>
          </p:nvPr>
        </p:nvSpPr>
        <p:spPr>
          <a:xfrm>
            <a:off x="762006" y="3007515"/>
            <a:ext cx="4826038" cy="1387155"/>
          </a:xfrm>
        </p:spPr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200">
                <a:solidFill>
                  <a:schemeClr val="lt1"/>
                </a:solidFill>
              </a:rPr>
              <a:t>THANK YOU  FOR WATCHING !</a:t>
            </a:r>
            <a:endParaRPr lang="en-US" altLang="zh-CN" sz="62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KubeEdge </a:t>
            </a:r>
            <a:r>
              <a:t>架构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3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60095" y="622935"/>
            <a:ext cx="703326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KubeEdge</a:t>
            </a:r>
            <a:r>
              <a:rPr lang="zh-CN" altLang="en-US" sz="2800" b="1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zh-CN" altLang="en-US" sz="2800" b="1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90" y="1160780"/>
            <a:ext cx="9830435" cy="47821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862969"/>
            <a:ext cx="10852237" cy="441964"/>
          </a:xfrm>
        </p:spPr>
        <p:txBody>
          <a:bodyPr/>
          <a:p>
            <a:pPr algn="l">
              <a:lnSpc>
                <a:spcPct val="90000"/>
              </a:lnSpc>
              <a:buClrTx/>
              <a:buSzTx/>
              <a:buFontTx/>
            </a:pPr>
            <a:r>
              <a:rPr lang="en-US" altLang="zh-CN" sz="2800" spc="100">
                <a:solidFill>
                  <a:schemeClr val="accent1"/>
                </a:solidFill>
                <a:latin typeface="微软雅黑" panose="020B0503020204020204" charset="-122"/>
                <a:cs typeface="微软雅黑" panose="020B0503020204020204" charset="-122"/>
              </a:rPr>
              <a:t>云边协同</a:t>
            </a:r>
            <a:endParaRPr lang="en-US" altLang="zh-CN" sz="2800" spc="100">
              <a:solidFill>
                <a:schemeClr val="accent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90980"/>
            <a:ext cx="10852150" cy="4850130"/>
          </a:xfrm>
        </p:spPr>
        <p:txBody>
          <a:bodyPr/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  <a:sym typeface="+mn-ea"/>
              </a:rPr>
              <a:t>双向多路复用消息通道，支持边缘节点位于私有网络</a:t>
            </a:r>
            <a:endParaRPr lang="zh-CN" altLang="en-US">
              <a:solidFill>
                <a:schemeClr val="dk1">
                  <a:lumMod val="75000"/>
                  <a:lumOff val="25000"/>
                </a:schemeClr>
              </a:solidFill>
              <a:ea typeface="幼圆" panose="02010509060101010101" pitchFamily="49" charset="-122"/>
            </a:endParaRPr>
          </a:p>
          <a:p>
            <a:pPr marL="28575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>
                <a:solidFill>
                  <a:schemeClr val="dk1">
                    <a:lumMod val="75000"/>
                    <a:lumOff val="25000"/>
                  </a:schemeClr>
                </a:solidFill>
                <a:ea typeface="幼圆" panose="02010509060101010101" pitchFamily="49" charset="-122"/>
                <a:sym typeface="+mn-ea"/>
              </a:rPr>
              <a:t>Websocket + 消息封装，大幅减少通信压力，高时延下任可正常工作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ctrTitle" idx="2"/>
          </p:nvPr>
        </p:nvSpPr>
        <p:spPr/>
        <p:txBody>
          <a:bodyPr>
            <a:normAutofit/>
          </a:bodyPr>
          <a:p>
            <a:r>
              <a:rPr lang="en-US" altLang="zh-CN"/>
              <a:t>CloudCore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5"/>
          <p:cNvSpPr/>
          <p:nvPr>
            <p:custDataLst>
              <p:tags r:id="rId1"/>
            </p:custDataLst>
          </p:nvPr>
        </p:nvSpPr>
        <p:spPr bwMode="auto">
          <a:xfrm>
            <a:off x="-89803" y="-89803"/>
            <a:ext cx="720090" cy="720090"/>
          </a:xfrm>
          <a:custGeom>
            <a:avLst/>
            <a:gdLst>
              <a:gd name="T0" fmla="*/ 1462 w 2332"/>
              <a:gd name="T1" fmla="*/ 0 h 3907"/>
              <a:gd name="T2" fmla="*/ 2332 w 2332"/>
              <a:gd name="T3" fmla="*/ 0 h 3907"/>
              <a:gd name="T4" fmla="*/ 2332 w 2332"/>
              <a:gd name="T5" fmla="*/ 3907 h 3907"/>
              <a:gd name="T6" fmla="*/ 0 w 2332"/>
              <a:gd name="T7" fmla="*/ 2595 h 3907"/>
              <a:gd name="T8" fmla="*/ 1462 w 2332"/>
              <a:gd name="T9" fmla="*/ 0 h 3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2" h="3907">
                <a:moveTo>
                  <a:pt x="1462" y="0"/>
                </a:moveTo>
                <a:lnTo>
                  <a:pt x="2332" y="0"/>
                </a:lnTo>
                <a:lnTo>
                  <a:pt x="2332" y="3907"/>
                </a:lnTo>
                <a:lnTo>
                  <a:pt x="0" y="2595"/>
                </a:lnTo>
                <a:lnTo>
                  <a:pt x="1462" y="0"/>
                </a:lnTo>
                <a:close/>
              </a:path>
            </a:pathLst>
          </a:custGeom>
          <a:solidFill>
            <a:srgbClr val="DB6283"/>
          </a:solidFill>
          <a:ln w="28575"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/>
            <a:endParaRPr lang="zh-CN" altLang="en-US" sz="2000">
              <a:solidFill>
                <a:srgbClr val="00183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11432998" y="6047846"/>
            <a:ext cx="720090" cy="720090"/>
            <a:chOff x="3222" y="4777"/>
            <a:chExt cx="1323" cy="1378"/>
          </a:xfrm>
        </p:grpSpPr>
        <p:sp>
          <p:nvSpPr>
            <p:cNvPr id="7" name="直接连接符 16"/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935" y="4777"/>
              <a:ext cx="610" cy="1379"/>
            </a:xfrm>
            <a:prstGeom prst="line">
              <a:avLst/>
            </a:prstGeom>
            <a:noFill/>
            <a:ln w="7938" cap="flat">
              <a:solidFill>
                <a:schemeClr val="lt1">
                  <a:lumMod val="9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任意多边形 5"/>
            <p:cNvSpPr/>
            <p:nvPr>
              <p:custDataLst>
                <p:tags r:id="rId4"/>
              </p:custDataLst>
            </p:nvPr>
          </p:nvSpPr>
          <p:spPr bwMode="auto">
            <a:xfrm flipH="1" flipV="1">
              <a:off x="3222" y="4777"/>
              <a:ext cx="1136" cy="1379"/>
            </a:xfrm>
            <a:custGeom>
              <a:avLst/>
              <a:gdLst>
                <a:gd name="T0" fmla="*/ 1462 w 2332"/>
                <a:gd name="T1" fmla="*/ 0 h 3907"/>
                <a:gd name="T2" fmla="*/ 2332 w 2332"/>
                <a:gd name="T3" fmla="*/ 0 h 3907"/>
                <a:gd name="T4" fmla="*/ 2332 w 2332"/>
                <a:gd name="T5" fmla="*/ 3907 h 3907"/>
                <a:gd name="T6" fmla="*/ 0 w 2332"/>
                <a:gd name="T7" fmla="*/ 2595 h 3907"/>
                <a:gd name="T8" fmla="*/ 1462 w 2332"/>
                <a:gd name="T9" fmla="*/ 0 h 3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379">
                  <a:moveTo>
                    <a:pt x="601" y="0"/>
                  </a:moveTo>
                  <a:lnTo>
                    <a:pt x="1136" y="0"/>
                  </a:lnTo>
                  <a:lnTo>
                    <a:pt x="1136" y="1379"/>
                  </a:lnTo>
                  <a:lnTo>
                    <a:pt x="0" y="137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DB6283"/>
            </a:solidFill>
            <a:ln w="28575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noAutofit/>
            </a:bodyPr>
            <a:p>
              <a:pPr algn="ctr"/>
              <a:endParaRPr lang="zh-CN" altLang="en-US" sz="2000">
                <a:solidFill>
                  <a:srgbClr val="00183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223125" y="894080"/>
            <a:ext cx="438213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CloudHub</a:t>
            </a:r>
            <a:endParaRPr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ocket服务</a:t>
            </a:r>
            <a:r>
              <a:rPr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监听云端的变化, 缓存并发送消息到EdgeHub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EdgeController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边缘节点管理</a:t>
            </a:r>
            <a:endParaRPr lang="zh-CN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应用状态元数据云边协同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DeviceController</a:t>
            </a:r>
            <a:endParaRPr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接入和管理边缘设备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设备元数据云边协同</a:t>
            </a:r>
            <a:endParaRPr lang="zh-CN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Sync Controller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应用层边云协同可靠性，保持云边最终一致 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CSI Driver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同步存储数据到边缘</a:t>
            </a: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Admission Webhook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校验进入</a:t>
            </a:r>
            <a:r>
              <a:rPr lang="en-US" altLang="zh-CN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KubeEdge</a:t>
            </a:r>
            <a:r>
              <a:rPr lang="zh-CN" altLang="en-US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对象的合法性</a:t>
            </a:r>
            <a:endParaRPr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2785" y="321945"/>
            <a:ext cx="7183120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90000"/>
              </a:lnSpc>
            </a:pP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云端</a:t>
            </a:r>
            <a:r>
              <a:rPr lang="zh-CN" altLang="en-US" sz="2800" spc="10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zh-CN" altLang="en-US" sz="2800" spc="10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96000" y="3152775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" y="1053465"/>
            <a:ext cx="6506210" cy="57124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EdgeController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9960" y="93980"/>
            <a:ext cx="5196205" cy="3268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0" y="3670935"/>
            <a:ext cx="5196840" cy="3187065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95" y="987425"/>
            <a:ext cx="5796915" cy="49187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DeviceController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110" y="1015365"/>
            <a:ext cx="6715125" cy="5295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103.xml><?xml version="1.0" encoding="utf-8"?>
<p:tagLst xmlns:p="http://schemas.openxmlformats.org/presentationml/2006/main">
  <p:tag name="KSO_WM_SLIDE_BACKGROUND_TYPE" val="bottomTop"/>
</p:tagLst>
</file>

<file path=ppt/tags/tag104.xml><?xml version="1.0" encoding="utf-8"?>
<p:tagLst xmlns:p="http://schemas.openxmlformats.org/presentationml/2006/main">
  <p:tag name="KSO_WM_SLIDE_BACKGROUND_TYPE" val="bottomTop"/>
</p:tagLst>
</file>

<file path=ppt/tags/tag105.xml><?xml version="1.0" encoding="utf-8"?>
<p:tagLst xmlns:p="http://schemas.openxmlformats.org/presentationml/2006/main">
  <p:tag name="KSO_WM_SLIDE_BACKGROUND_TYPE" val="bottomTop"/>
</p:tagLst>
</file>

<file path=ppt/tags/tag106.xml><?xml version="1.0" encoding="utf-8"?>
<p:tagLst xmlns:p="http://schemas.openxmlformats.org/presentationml/2006/main">
  <p:tag name="KSO_WM_SLIDE_BACKGROUND_TYPE" val="bottomTop"/>
</p:tagLst>
</file>

<file path=ppt/tags/tag107.xml><?xml version="1.0" encoding="utf-8"?>
<p:tagLst xmlns:p="http://schemas.openxmlformats.org/presentationml/2006/main">
  <p:tag name="KSO_WM_SLIDE_BACKGROUND_TYPE" val="bottomTop"/>
</p:tagLst>
</file>

<file path=ppt/tags/tag108.xml><?xml version="1.0" encoding="utf-8"?>
<p:tagLst xmlns:p="http://schemas.openxmlformats.org/presentationml/2006/main">
  <p:tag name="KSO_WM_SLIDE_BACKGROUND_TYPE" val="bottomTop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114.xml><?xml version="1.0" encoding="utf-8"?>
<p:tagLst xmlns:p="http://schemas.openxmlformats.org/presentationml/2006/main">
  <p:tag name="KSO_WM_SLIDE_BACKGROUND_TYPE" val="navigation"/>
</p:tagLst>
</file>

<file path=ppt/tags/tag115.xml><?xml version="1.0" encoding="utf-8"?>
<p:tagLst xmlns:p="http://schemas.openxmlformats.org/presentationml/2006/main">
  <p:tag name="KSO_WM_SLIDE_BACKGROUND_TYPE" val="navigation"/>
</p:tagLst>
</file>

<file path=ppt/tags/tag116.xml><?xml version="1.0" encoding="utf-8"?>
<p:tagLst xmlns:p="http://schemas.openxmlformats.org/presentationml/2006/main">
  <p:tag name="KSO_WM_SLIDE_BACKGROUND_TYPE" val="navigation"/>
</p:tagLst>
</file>

<file path=ppt/tags/tag117.xml><?xml version="1.0" encoding="utf-8"?>
<p:tagLst xmlns:p="http://schemas.openxmlformats.org/presentationml/2006/main">
  <p:tag name="KSO_WM_SLIDE_BACKGROUND_TYPE" val="navigation"/>
</p:tagLst>
</file>

<file path=ppt/tags/tag118.xml><?xml version="1.0" encoding="utf-8"?>
<p:tagLst xmlns:p="http://schemas.openxmlformats.org/presentationml/2006/main">
  <p:tag name="KSO_WM_SLIDE_BACKGROUND_TYPE" val="navigation"/>
</p:tagLst>
</file>

<file path=ppt/tags/tag119.xml><?xml version="1.0" encoding="utf-8"?>
<p:tagLst xmlns:p="http://schemas.openxmlformats.org/presentationml/2006/main"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navigation"/>
</p:tagLst>
</file>

<file path=ppt/tags/tag121.xml><?xml version="1.0" encoding="utf-8"?>
<p:tagLst xmlns:p="http://schemas.openxmlformats.org/presentationml/2006/main"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127.xml><?xml version="1.0" encoding="utf-8"?>
<p:tagLst xmlns:p="http://schemas.openxmlformats.org/presentationml/2006/main">
  <p:tag name="KSO_WM_SLIDE_BACKGROUND_TYPE" val="belt"/>
</p:tagLst>
</file>

<file path=ppt/tags/tag128.xml><?xml version="1.0" encoding="utf-8"?>
<p:tagLst xmlns:p="http://schemas.openxmlformats.org/presentationml/2006/main">
  <p:tag name="KSO_WM_SLIDE_BACKGROUND_TYPE" val="belt"/>
</p:tagLst>
</file>

<file path=ppt/tags/tag129.xml><?xml version="1.0" encoding="utf-8"?>
<p:tagLst xmlns:p="http://schemas.openxmlformats.org/presentationml/2006/main">
  <p:tag name="KSO_WM_SLIDE_BACKGROUND_TYPE" val="belt"/>
</p:tagLst>
</file>

<file path=ppt/tags/tag1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30.xml><?xml version="1.0" encoding="utf-8"?>
<p:tagLst xmlns:p="http://schemas.openxmlformats.org/presentationml/2006/main">
  <p:tag name="KSO_WM_SLIDE_BACKGROUND_TYPE" val="belt"/>
</p:tagLst>
</file>

<file path=ppt/tags/tag131.xml><?xml version="1.0" encoding="utf-8"?>
<p:tagLst xmlns:p="http://schemas.openxmlformats.org/presentationml/2006/main">
  <p:tag name="KSO_WM_SLIDE_BACKGROUND_TYPE" val="belt"/>
</p:tagLst>
</file>

<file path=ppt/tags/tag13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133.xml><?xml version="1.0" encoding="utf-8"?>
<p:tagLst xmlns:p="http://schemas.openxmlformats.org/presentationml/2006/main">
  <p:tag name="KSO_WM_TEMPLATE_CATEGORY" val="custom"/>
  <p:tag name="KSO_WM_TEMPLATE_INDEX" val="2021589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4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14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1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1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16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18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1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1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195.xml><?xml version="1.0" encoding="utf-8"?>
<p:tagLst xmlns:p="http://schemas.openxmlformats.org/presentationml/2006/main">
  <p:tag name="KSO_WM_SLIDE_BACKGROUND_TYPE" val="general"/>
</p:tagLst>
</file>

<file path=ppt/tags/tag196.xml><?xml version="1.0" encoding="utf-8"?>
<p:tagLst xmlns:p="http://schemas.openxmlformats.org/presentationml/2006/main">
  <p:tag name="KSO_WM_SLIDE_BACKGROUND_TYPE" val="general"/>
</p:tagLst>
</file>

<file path=ppt/tags/tag197.xml><?xml version="1.0" encoding="utf-8"?>
<p:tagLst xmlns:p="http://schemas.openxmlformats.org/presentationml/2006/main">
  <p:tag name="KSO_WM_SLIDE_BACKGROUND_TYPE" val="general"/>
</p:tagLst>
</file>

<file path=ppt/tags/tag198.xml><?xml version="1.0" encoding="utf-8"?>
<p:tagLst xmlns:p="http://schemas.openxmlformats.org/presentationml/2006/main">
  <p:tag name="KSO_WM_SLIDE_BACKGROUND_TYPE" val="general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204.xml><?xml version="1.0" encoding="utf-8"?>
<p:tagLst xmlns:p="http://schemas.openxmlformats.org/presentationml/2006/main">
  <p:tag name="KSO_WM_SLIDE_BACKGROUND_TYPE" val="frame"/>
</p:tagLst>
</file>

<file path=ppt/tags/tag205.xml><?xml version="1.0" encoding="utf-8"?>
<p:tagLst xmlns:p="http://schemas.openxmlformats.org/presentationml/2006/main">
  <p:tag name="KSO_WM_SLIDE_BACKGROUND_TYPE" val="frame"/>
</p:tagLst>
</file>

<file path=ppt/tags/tag206.xml><?xml version="1.0" encoding="utf-8"?>
<p:tagLst xmlns:p="http://schemas.openxmlformats.org/presentationml/2006/main">
  <p:tag name="KSO_WM_SLIDE_BACKGROUND_TYPE" val="frame"/>
</p:tagLst>
</file>

<file path=ppt/tags/tag207.xml><?xml version="1.0" encoding="utf-8"?>
<p:tagLst xmlns:p="http://schemas.openxmlformats.org/presentationml/2006/main">
  <p:tag name="KSO_WM_SLIDE_BACKGROUND_TYPE" val="frame"/>
</p:tagLst>
</file>

<file path=ppt/tags/tag208.xml><?xml version="1.0" encoding="utf-8"?>
<p:tagLst xmlns:p="http://schemas.openxmlformats.org/presentationml/2006/main">
  <p:tag name="KSO_WM_SLIDE_BACKGROUND_TYPE" val="frame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1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214.xml><?xml version="1.0" encoding="utf-8"?>
<p:tagLst xmlns:p="http://schemas.openxmlformats.org/presentationml/2006/main">
  <p:tag name="KSO_WM_SLIDE_BACKGROUND_TYPE" val="leftRight"/>
</p:tagLst>
</file>

<file path=ppt/tags/tag215.xml><?xml version="1.0" encoding="utf-8"?>
<p:tagLst xmlns:p="http://schemas.openxmlformats.org/presentationml/2006/main">
  <p:tag name="KSO_WM_SLIDE_BACKGROUND_TYPE" val="leftRight"/>
</p:tagLst>
</file>

<file path=ppt/tags/tag216.xml><?xml version="1.0" encoding="utf-8"?>
<p:tagLst xmlns:p="http://schemas.openxmlformats.org/presentationml/2006/main">
  <p:tag name="KSO_WM_SLIDE_BACKGROUND_TYPE" val="leftRight"/>
</p:tagLst>
</file>

<file path=ppt/tags/tag217.xml><?xml version="1.0" encoding="utf-8"?>
<p:tagLst xmlns:p="http://schemas.openxmlformats.org/presentationml/2006/main">
  <p:tag name="KSO_WM_SLIDE_BACKGROUND_TYPE" val="leftRight"/>
</p:tagLst>
</file>

<file path=ppt/tags/tag218.xml><?xml version="1.0" encoding="utf-8"?>
<p:tagLst xmlns:p="http://schemas.openxmlformats.org/presentationml/2006/main"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225.xml><?xml version="1.0" encoding="utf-8"?>
<p:tagLst xmlns:p="http://schemas.openxmlformats.org/presentationml/2006/main">
  <p:tag name="KSO_WM_SLIDE_BACKGROUND_TYPE" val="topBottom"/>
</p:tagLst>
</file>

<file path=ppt/tags/tag226.xml><?xml version="1.0" encoding="utf-8"?>
<p:tagLst xmlns:p="http://schemas.openxmlformats.org/presentationml/2006/main">
  <p:tag name="KSO_WM_SLIDE_BACKGROUND_TYPE" val="topBottom"/>
</p:tagLst>
</file>

<file path=ppt/tags/tag227.xml><?xml version="1.0" encoding="utf-8"?>
<p:tagLst xmlns:p="http://schemas.openxmlformats.org/presentationml/2006/main"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236.xml><?xml version="1.0" encoding="utf-8"?>
<p:tagLst xmlns:p="http://schemas.openxmlformats.org/presentationml/2006/main"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SLIDE_BACKGROUND_TYPE" val="navigation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SLIDE_BACKGROUND_TYPE" val="belt"/>
</p:tagLst>
</file>

<file path=ppt/tags/tag263.xml><?xml version="1.0" encoding="utf-8"?>
<p:tagLst xmlns:p="http://schemas.openxmlformats.org/presentationml/2006/main">
  <p:tag name="KSO_WM_SLIDE_BACKGROUND_TYPE" val="belt"/>
</p:tagLst>
</file>

<file path=ppt/tags/tag264.xml><?xml version="1.0" encoding="utf-8"?>
<p:tagLst xmlns:p="http://schemas.openxmlformats.org/presentationml/2006/main">
  <p:tag name="KSO_WM_SLIDE_BACKGROUND_TYPE" val="belt"/>
</p:tagLst>
</file>

<file path=ppt/tags/tag2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266.xml><?xml version="1.0" encoding="utf-8"?>
<p:tagLst xmlns:p="http://schemas.openxmlformats.org/presentationml/2006/main">
  <p:tag name="KSO_WM_TEMPLATE_CATEGORY" val="custom"/>
  <p:tag name="KSO_WM_TEMPLATE_INDEX" val="20215899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26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27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28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29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0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31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3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28.xml><?xml version="1.0" encoding="utf-8"?>
<p:tagLst xmlns:p="http://schemas.openxmlformats.org/presentationml/2006/main">
  <p:tag name="KSO_WM_SLIDE_BACKGROUND_TYPE" val="general"/>
</p:tagLst>
</file>

<file path=ppt/tags/tag329.xml><?xml version="1.0" encoding="utf-8"?>
<p:tagLst xmlns:p="http://schemas.openxmlformats.org/presentationml/2006/main">
  <p:tag name="KSO_WM_SLIDE_BACKGROUND_TYPE" val="general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330.xml><?xml version="1.0" encoding="utf-8"?>
<p:tagLst xmlns:p="http://schemas.openxmlformats.org/presentationml/2006/main">
  <p:tag name="KSO_WM_SLIDE_BACKGROUND_TYPE" val="general"/>
</p:tagLst>
</file>

<file path=ppt/tags/tag331.xml><?xml version="1.0" encoding="utf-8"?>
<p:tagLst xmlns:p="http://schemas.openxmlformats.org/presentationml/2006/main"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337.xml><?xml version="1.0" encoding="utf-8"?>
<p:tagLst xmlns:p="http://schemas.openxmlformats.org/presentationml/2006/main">
  <p:tag name="KSO_WM_SLIDE_BACKGROUND_TYPE" val="frame"/>
</p:tagLst>
</file>

<file path=ppt/tags/tag338.xml><?xml version="1.0" encoding="utf-8"?>
<p:tagLst xmlns:p="http://schemas.openxmlformats.org/presentationml/2006/main">
  <p:tag name="KSO_WM_SLIDE_BACKGROUND_TYPE" val="frame"/>
</p:tagLst>
</file>

<file path=ppt/tags/tag339.xml><?xml version="1.0" encoding="utf-8"?>
<p:tagLst xmlns:p="http://schemas.openxmlformats.org/presentationml/2006/main">
  <p:tag name="KSO_WM_SLIDE_BACKGROUND_TYPE" val="frame"/>
</p:tagLst>
</file>

<file path=ppt/tags/tag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340.xml><?xml version="1.0" encoding="utf-8"?>
<p:tagLst xmlns:p="http://schemas.openxmlformats.org/presentationml/2006/main">
  <p:tag name="KSO_WM_SLIDE_BACKGROUND_TYPE" val="frame"/>
</p:tagLst>
</file>

<file path=ppt/tags/tag341.xml><?xml version="1.0" encoding="utf-8"?>
<p:tagLst xmlns:p="http://schemas.openxmlformats.org/presentationml/2006/main">
  <p:tag name="KSO_WM_SLIDE_BACKGROUND_TYPE" val="frame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347.xml><?xml version="1.0" encoding="utf-8"?>
<p:tagLst xmlns:p="http://schemas.openxmlformats.org/presentationml/2006/main">
  <p:tag name="KSO_WM_SLIDE_BACKGROUND_TYPE" val="leftRight"/>
</p:tagLst>
</file>

<file path=ppt/tags/tag348.xml><?xml version="1.0" encoding="utf-8"?>
<p:tagLst xmlns:p="http://schemas.openxmlformats.org/presentationml/2006/main">
  <p:tag name="KSO_WM_SLIDE_BACKGROUND_TYPE" val="leftRight"/>
</p:tagLst>
</file>

<file path=ppt/tags/tag349.xml><?xml version="1.0" encoding="utf-8"?>
<p:tagLst xmlns:p="http://schemas.openxmlformats.org/presentationml/2006/main">
  <p:tag name="KSO_WM_SLIDE_BACKGROUND_TYPE" val="leftRight"/>
</p:tagLst>
</file>

<file path=ppt/tags/tag3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50.xml><?xml version="1.0" encoding="utf-8"?>
<p:tagLst xmlns:p="http://schemas.openxmlformats.org/presentationml/2006/main">
  <p:tag name="KSO_WM_SLIDE_BACKGROUND_TYPE" val="leftRight"/>
</p:tagLst>
</file>

<file path=ppt/tags/tag351.xml><?xml version="1.0" encoding="utf-8"?>
<p:tagLst xmlns:p="http://schemas.openxmlformats.org/presentationml/2006/main">
  <p:tag name="KSO_WM_SLIDE_BACKGROUND_TYPE" val="leftRight"/>
</p:tagLst>
</file>

<file path=ppt/tags/tag352.xml><?xml version="1.0" encoding="utf-8"?>
<p:tagLst xmlns:p="http://schemas.openxmlformats.org/presentationml/2006/main">
  <p:tag name="KSO_WM_SLIDE_BACKGROUND_TYPE" val="leftRight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358.xml><?xml version="1.0" encoding="utf-8"?>
<p:tagLst xmlns:p="http://schemas.openxmlformats.org/presentationml/2006/main">
  <p:tag name="KSO_WM_SLIDE_BACKGROUND_TYPE" val="topBottom"/>
</p:tagLst>
</file>

<file path=ppt/tags/tag359.xml><?xml version="1.0" encoding="utf-8"?>
<p:tagLst xmlns:p="http://schemas.openxmlformats.org/presentationml/2006/main">
  <p:tag name="KSO_WM_SLIDE_BACKGROUND_TYPE" val="topBottom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360.xml><?xml version="1.0" encoding="utf-8"?>
<p:tagLst xmlns:p="http://schemas.openxmlformats.org/presentationml/2006/main">
  <p:tag name="KSO_WM_SLIDE_BACKGROUND_TYPE" val="topBottom"/>
</p:tagLst>
</file>

<file path=ppt/tags/tag361.xml><?xml version="1.0" encoding="utf-8"?>
<p:tagLst xmlns:p="http://schemas.openxmlformats.org/presentationml/2006/main">
  <p:tag name="KSO_WM_SLIDE_BACKGROUND_TYPE" val="topBottom"/>
</p:tagLst>
</file>

<file path=ppt/tags/tag362.xml><?xml version="1.0" encoding="utf-8"?>
<p:tagLst xmlns:p="http://schemas.openxmlformats.org/presentationml/2006/main">
  <p:tag name="KSO_WM_SLIDE_BACKGROUND_TYPE" val="topBottom"/>
</p:tagLst>
</file>

<file path=ppt/tags/tag363.xml><?xml version="1.0" encoding="utf-8"?>
<p:tagLst xmlns:p="http://schemas.openxmlformats.org/presentationml/2006/main">
  <p:tag name="KSO_WM_SLIDE_BACKGROUND_TYPE" val="topBottom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369.xml><?xml version="1.0" encoding="utf-8"?>
<p:tagLst xmlns:p="http://schemas.openxmlformats.org/presentationml/2006/main">
  <p:tag name="KSO_WM_SLIDE_BACKGROUND_TYPE" val="bottomTop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370.xml><?xml version="1.0" encoding="utf-8"?>
<p:tagLst xmlns:p="http://schemas.openxmlformats.org/presentationml/2006/main">
  <p:tag name="KSO_WM_SLIDE_BACKGROUND_TYPE" val="bottomTop"/>
</p:tagLst>
</file>

<file path=ppt/tags/tag371.xml><?xml version="1.0" encoding="utf-8"?>
<p:tagLst xmlns:p="http://schemas.openxmlformats.org/presentationml/2006/main">
  <p:tag name="KSO_WM_SLIDE_BACKGROUND_TYPE" val="bottomTop"/>
</p:tagLst>
</file>

<file path=ppt/tags/tag372.xml><?xml version="1.0" encoding="utf-8"?>
<p:tagLst xmlns:p="http://schemas.openxmlformats.org/presentationml/2006/main">
  <p:tag name="KSO_WM_SLIDE_BACKGROUND_TYPE" val="bottomTop"/>
</p:tagLst>
</file>

<file path=ppt/tags/tag373.xml><?xml version="1.0" encoding="utf-8"?>
<p:tagLst xmlns:p="http://schemas.openxmlformats.org/presentationml/2006/main">
  <p:tag name="KSO_WM_SLIDE_BACKGROUND_TYPE" val="bottomTop"/>
</p:tagLst>
</file>

<file path=ppt/tags/tag374.xml><?xml version="1.0" encoding="utf-8"?>
<p:tagLst xmlns:p="http://schemas.openxmlformats.org/presentationml/2006/main">
  <p:tag name="KSO_WM_SLIDE_BACKGROUND_TYPE" val="bottomTop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380.xml><?xml version="1.0" encoding="utf-8"?>
<p:tagLst xmlns:p="http://schemas.openxmlformats.org/presentationml/2006/main">
  <p:tag name="KSO_WM_SLIDE_BACKGROUND_TYPE" val="navigation"/>
</p:tagLst>
</file>

<file path=ppt/tags/tag381.xml><?xml version="1.0" encoding="utf-8"?>
<p:tagLst xmlns:p="http://schemas.openxmlformats.org/presentationml/2006/main">
  <p:tag name="KSO_WM_SLIDE_BACKGROUND_TYPE" val="navigation"/>
</p:tagLst>
</file>

<file path=ppt/tags/tag382.xml><?xml version="1.0" encoding="utf-8"?>
<p:tagLst xmlns:p="http://schemas.openxmlformats.org/presentationml/2006/main">
  <p:tag name="KSO_WM_SLIDE_BACKGROUND_TYPE" val="navigation"/>
</p:tagLst>
</file>

<file path=ppt/tags/tag383.xml><?xml version="1.0" encoding="utf-8"?>
<p:tagLst xmlns:p="http://schemas.openxmlformats.org/presentationml/2006/main">
  <p:tag name="KSO_WM_SLIDE_BACKGROUND_TYPE" val="navigation"/>
</p:tagLst>
</file>

<file path=ppt/tags/tag384.xml><?xml version="1.0" encoding="utf-8"?>
<p:tagLst xmlns:p="http://schemas.openxmlformats.org/presentationml/2006/main">
  <p:tag name="KSO_WM_SLIDE_BACKGROUND_TYPE" val="navigation"/>
</p:tagLst>
</file>

<file path=ppt/tags/tag385.xml><?xml version="1.0" encoding="utf-8"?>
<p:tagLst xmlns:p="http://schemas.openxmlformats.org/presentationml/2006/main">
  <p:tag name="KSO_WM_SLIDE_BACKGROUND_TYPE" val="navigation"/>
</p:tagLst>
</file>

<file path=ppt/tags/tag386.xml><?xml version="1.0" encoding="utf-8"?>
<p:tagLst xmlns:p="http://schemas.openxmlformats.org/presentationml/2006/main">
  <p:tag name="KSO_WM_SLIDE_BACKGROUND_TYPE" val="navigation"/>
</p:tagLst>
</file>

<file path=ppt/tags/tag387.xml><?xml version="1.0" encoding="utf-8"?>
<p:tagLst xmlns:p="http://schemas.openxmlformats.org/presentationml/2006/main">
  <p:tag name="KSO_WM_SLIDE_BACKGROUND_TYPE" val="navigation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3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393.xml><?xml version="1.0" encoding="utf-8"?>
<p:tagLst xmlns:p="http://schemas.openxmlformats.org/presentationml/2006/main">
  <p:tag name="KSO_WM_SLIDE_BACKGROUND_TYPE" val="belt"/>
</p:tagLst>
</file>

<file path=ppt/tags/tag394.xml><?xml version="1.0" encoding="utf-8"?>
<p:tagLst xmlns:p="http://schemas.openxmlformats.org/presentationml/2006/main">
  <p:tag name="KSO_WM_SLIDE_BACKGROUND_TYPE" val="belt"/>
</p:tagLst>
</file>

<file path=ppt/tags/tag395.xml><?xml version="1.0" encoding="utf-8"?>
<p:tagLst xmlns:p="http://schemas.openxmlformats.org/presentationml/2006/main">
  <p:tag name="KSO_WM_SLIDE_BACKGROUND_TYPE" val="belt"/>
</p:tagLst>
</file>

<file path=ppt/tags/tag396.xml><?xml version="1.0" encoding="utf-8"?>
<p:tagLst xmlns:p="http://schemas.openxmlformats.org/presentationml/2006/main">
  <p:tag name="KSO_WM_SLIDE_BACKGROUND_TYPE" val="belt"/>
</p:tagLst>
</file>

<file path=ppt/tags/tag397.xml><?xml version="1.0" encoding="utf-8"?>
<p:tagLst xmlns:p="http://schemas.openxmlformats.org/presentationml/2006/main">
  <p:tag name="KSO_WM_SLIDE_BACKGROUND_TYPE" val="belt"/>
</p:tagLst>
</file>

<file path=ppt/tags/tag39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399.xml><?xml version="1.0" encoding="utf-8"?>
<p:tagLst xmlns:p="http://schemas.openxmlformats.org/presentationml/2006/main">
  <p:tag name="KSO_WM_TEMPLATE_CATEGORY" val="custom"/>
  <p:tag name="KSO_WM_TEMPLATE_INDEX" val="20215899"/>
</p:tagLst>
</file>

<file path=ppt/tags/tag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0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0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2_1*a*1"/>
  <p:tag name="KSO_WM_TEMPLATE_CATEGORY" val="chip"/>
  <p:tag name="KSO_WM_TEMPLATE_INDEX" val="20206482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</p:tagLst>
</file>

<file path=ppt/tags/tag41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36d80c545ef14458b0604beec9ef526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d8e7d0a35dd4ed3bd1f9d81e4f470e2"/>
</p:tagLst>
</file>

<file path=ppt/tags/tag41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dbadacbc9ed4fcc98b6a69f3c18d72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f429ed1b2a4ab09e20bbd9d16f9565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7f3300a6949646b3a3ceff7c2d011f0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cb51174ee554a77b8c30f781befa68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LINE_FORE_SCHEMECOLOR_INDEX_BRIGHTNESS" val="-0.05"/>
  <p:tag name="KSO_WM_UNIT_LINE_FORE_SCHEMECOLOR_INDEX" val="14"/>
  <p:tag name="KSO_WM_UNIT_LINE_FILL_TYPE" val="2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66ce76b95e9d45628229f701a008f510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08bad82d0c64fa0b54c3592b726a3b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a94ac3911cf4c97ba38fd06ee844ab0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55"/>
  <p:tag name="KSO_WM_TEMPLATE_ASSEMBLE_GROUPID" val="5fb3905930a0f79ad1c7638d"/>
</p:tagLst>
</file>

<file path=ppt/tags/tag42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2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2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f"/>
  <p:tag name="KSO_WM_UNIT_DEC_AREA_ID" val="d33b263b17274270a50428ae76aca13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d25d5595e94458a55136d99fb66de1"/>
</p:tagLst>
</file>

<file path=ppt/tags/tag43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2e3c0a228bfd40cf84d704c0b3227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c9f6c384ac49a7a1259a7b8c483f7d"/>
</p:tagLst>
</file>

<file path=ppt/tags/tag43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3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4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4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6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45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461.xml><?xml version="1.0" encoding="utf-8"?>
<p:tagLst xmlns:p="http://schemas.openxmlformats.org/presentationml/2006/main">
  <p:tag name="KSO_WM_SLIDE_BACKGROUND_TYPE" val="general"/>
</p:tagLst>
</file>

<file path=ppt/tags/tag462.xml><?xml version="1.0" encoding="utf-8"?>
<p:tagLst xmlns:p="http://schemas.openxmlformats.org/presentationml/2006/main">
  <p:tag name="KSO_WM_SLIDE_BACKGROUND_TYPE" val="general"/>
</p:tagLst>
</file>

<file path=ppt/tags/tag463.xml><?xml version="1.0" encoding="utf-8"?>
<p:tagLst xmlns:p="http://schemas.openxmlformats.org/presentationml/2006/main">
  <p:tag name="KSO_WM_SLIDE_BACKGROUND_TYPE" val="general"/>
</p:tagLst>
</file>

<file path=ppt/tags/tag464.xml><?xml version="1.0" encoding="utf-8"?>
<p:tagLst xmlns:p="http://schemas.openxmlformats.org/presentationml/2006/main">
  <p:tag name="KSO_WM_SLIDE_BACKGROUND_TYPE" val="general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99_1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811c2e5e4bcf4e16974f0ca0a5d6aa8a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  <p:tag name="KSO_WM_UNIT_TEXT_FILL_FORE_SCHEMECOLOR_INDEX_BRIGHTNESS" val="0"/>
  <p:tag name="KSO_WM_UNIT_TEXT_FILL_FORE_SCHEMECOLOR_INDEX" val="2"/>
  <p:tag name="KSO_WM_UNIT_TEXT_FILL_TYPE" val="1"/>
</p:tagLst>
</file>

<file path=ppt/tags/tag470.xml><?xml version="1.0" encoding="utf-8"?>
<p:tagLst xmlns:p="http://schemas.openxmlformats.org/presentationml/2006/main">
  <p:tag name="KSO_WM_SLIDE_BACKGROUND_TYPE" val="frame"/>
</p:tagLst>
</file>

<file path=ppt/tags/tag471.xml><?xml version="1.0" encoding="utf-8"?>
<p:tagLst xmlns:p="http://schemas.openxmlformats.org/presentationml/2006/main">
  <p:tag name="KSO_WM_SLIDE_BACKGROUND_TYPE" val="frame"/>
</p:tagLst>
</file>

<file path=ppt/tags/tag472.xml><?xml version="1.0" encoding="utf-8"?>
<p:tagLst xmlns:p="http://schemas.openxmlformats.org/presentationml/2006/main">
  <p:tag name="KSO_WM_SLIDE_BACKGROUND_TYPE" val="frame"/>
</p:tagLst>
</file>

<file path=ppt/tags/tag473.xml><?xml version="1.0" encoding="utf-8"?>
<p:tagLst xmlns:p="http://schemas.openxmlformats.org/presentationml/2006/main">
  <p:tag name="KSO_WM_SLIDE_BACKGROUND_TYPE" val="frame"/>
</p:tagLst>
</file>

<file path=ppt/tags/tag474.xml><?xml version="1.0" encoding="utf-8"?>
<p:tagLst xmlns:p="http://schemas.openxmlformats.org/presentationml/2006/main">
  <p:tag name="KSO_WM_SLIDE_BACKGROUND_TYPE" val="frame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99_1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DEC_AREA_ID" val="efe2c4aeea084e70a3d7e556c8b6cd1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8141272fec545f4b4964441189d3cad"/>
</p:tagLst>
</file>

<file path=ppt/tags/tag480.xml><?xml version="1.0" encoding="utf-8"?>
<p:tagLst xmlns:p="http://schemas.openxmlformats.org/presentationml/2006/main">
  <p:tag name="KSO_WM_SLIDE_BACKGROUND_TYPE" val="leftRight"/>
</p:tagLst>
</file>

<file path=ppt/tags/tag481.xml><?xml version="1.0" encoding="utf-8"?>
<p:tagLst xmlns:p="http://schemas.openxmlformats.org/presentationml/2006/main">
  <p:tag name="KSO_WM_SLIDE_BACKGROUND_TYPE" val="leftRight"/>
</p:tagLst>
</file>

<file path=ppt/tags/tag482.xml><?xml version="1.0" encoding="utf-8"?>
<p:tagLst xmlns:p="http://schemas.openxmlformats.org/presentationml/2006/main">
  <p:tag name="KSO_WM_SLIDE_BACKGROUND_TYPE" val="leftRight"/>
</p:tagLst>
</file>

<file path=ppt/tags/tag483.xml><?xml version="1.0" encoding="utf-8"?>
<p:tagLst xmlns:p="http://schemas.openxmlformats.org/presentationml/2006/main">
  <p:tag name="KSO_WM_SLIDE_BACKGROUND_TYPE" val="leftRight"/>
</p:tagLst>
</file>

<file path=ppt/tags/tag484.xml><?xml version="1.0" encoding="utf-8"?>
<p:tagLst xmlns:p="http://schemas.openxmlformats.org/presentationml/2006/main">
  <p:tag name="KSO_WM_SLIDE_BACKGROUND_TYPE" val="leftRight"/>
</p:tagLst>
</file>

<file path=ppt/tags/tag485.xml><?xml version="1.0" encoding="utf-8"?>
<p:tagLst xmlns:p="http://schemas.openxmlformats.org/presentationml/2006/main">
  <p:tag name="KSO_WM_SLIDE_BACKGROUND_TYPE" val="leftRight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4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99_1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491.xml><?xml version="1.0" encoding="utf-8"?>
<p:tagLst xmlns:p="http://schemas.openxmlformats.org/presentationml/2006/main">
  <p:tag name="KSO_WM_SLIDE_BACKGROUND_TYPE" val="topBottom"/>
</p:tagLst>
</file>

<file path=ppt/tags/tag492.xml><?xml version="1.0" encoding="utf-8"?>
<p:tagLst xmlns:p="http://schemas.openxmlformats.org/presentationml/2006/main">
  <p:tag name="KSO_WM_SLIDE_BACKGROUND_TYPE" val="topBottom"/>
</p:tagLst>
</file>

<file path=ppt/tags/tag493.xml><?xml version="1.0" encoding="utf-8"?>
<p:tagLst xmlns:p="http://schemas.openxmlformats.org/presentationml/2006/main">
  <p:tag name="KSO_WM_SLIDE_BACKGROUND_TYPE" val="topBottom"/>
</p:tagLst>
</file>

<file path=ppt/tags/tag494.xml><?xml version="1.0" encoding="utf-8"?>
<p:tagLst xmlns:p="http://schemas.openxmlformats.org/presentationml/2006/main">
  <p:tag name="KSO_WM_SLIDE_BACKGROUND_TYPE" val="topBottom"/>
</p:tagLst>
</file>

<file path=ppt/tags/tag495.xml><?xml version="1.0" encoding="utf-8"?>
<p:tagLst xmlns:p="http://schemas.openxmlformats.org/presentationml/2006/main">
  <p:tag name="KSO_WM_SLIDE_BACKGROUND_TYPE" val="topBottom"/>
</p:tagLst>
</file>

<file path=ppt/tags/tag496.xml><?xml version="1.0" encoding="utf-8"?>
<p:tagLst xmlns:p="http://schemas.openxmlformats.org/presentationml/2006/main">
  <p:tag name="KSO_WM_SLIDE_BACKGROUND_TYPE" val="topBottom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48ea2f730db24867b86d625864bec30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d29f9d75b4b89a6dfa12ecd0e89a8"/>
  <p:tag name="KSO_WM_SLIDE_BACKGROUND_TYPE" val="bottomTop"/>
</p:tagLst>
</file>

<file path=ppt/tags/tag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99_1*i*4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  <p:tag name="KSO_WM_UNIT_LINE_FORE_SCHEMECOLOR_INDEX_BRIGHTNESS" val="-0.05"/>
  <p:tag name="KSO_WM_UNIT_LINE_FORE_SCHEMECOLOR_INDEX" val="14"/>
  <p:tag name="KSO_WM_UNIT_LINE_FILL_TYPE" val="2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ottomTop"/>
</p:tagLst>
</file>

<file path=ppt/tags/tag502.xml><?xml version="1.0" encoding="utf-8"?>
<p:tagLst xmlns:p="http://schemas.openxmlformats.org/presentationml/2006/main">
  <p:tag name="KSO_WM_SLIDE_BACKGROUND_TYPE" val="bottomTop"/>
</p:tagLst>
</file>

<file path=ppt/tags/tag503.xml><?xml version="1.0" encoding="utf-8"?>
<p:tagLst xmlns:p="http://schemas.openxmlformats.org/presentationml/2006/main">
  <p:tag name="KSO_WM_SLIDE_BACKGROUND_TYPE" val="bottomTop"/>
</p:tagLst>
</file>

<file path=ppt/tags/tag504.xml><?xml version="1.0" encoding="utf-8"?>
<p:tagLst xmlns:p="http://schemas.openxmlformats.org/presentationml/2006/main">
  <p:tag name="KSO_WM_SLIDE_BACKGROUND_TYPE" val="bottomTop"/>
</p:tagLst>
</file>

<file path=ppt/tags/tag505.xml><?xml version="1.0" encoding="utf-8"?>
<p:tagLst xmlns:p="http://schemas.openxmlformats.org/presentationml/2006/main">
  <p:tag name="KSO_WM_SLIDE_BACKGROUND_TYPE" val="bottomTop"/>
</p:tagLst>
</file>

<file path=ppt/tags/tag506.xml><?xml version="1.0" encoding="utf-8"?>
<p:tagLst xmlns:p="http://schemas.openxmlformats.org/presentationml/2006/main">
  <p:tag name="KSO_WM_SLIDE_BACKGROUND_TYPE" val="bottomTop"/>
</p:tagLst>
</file>

<file path=ppt/tags/tag507.xml><?xml version="1.0" encoding="utf-8"?>
<p:tagLst xmlns:p="http://schemas.openxmlformats.org/presentationml/2006/main">
  <p:tag name="KSO_WM_SLIDE_BACKGROUND_TYPE" val="bottomTop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bb45bc2fb35948fbb527cd04a0e8e71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63e373758b14bfb848bc5d7e750e041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62f9ecc07b04a2b8a3570590a43bf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f0199429efe4a41bfff12b97377edd3"/>
  <p:tag name="KSO_WM_SLIDE_BACKGROUND_TYPE" val="navigation"/>
</p:tagLst>
</file>

<file path=ppt/tags/tag5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99_1*i*5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26c8454241ec48aaaeb15ef48ef9886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bad100ac2d341b7af9bdf0a7d9ed6be"/>
  <p:tag name="KSO_WM_SLIDE_BACKGROUND_TYPE" val="navigation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  <p:tag name="KSO_WM_UNIT_LINE_FORE_SCHEMECOLOR_INDEX_BRIGHTNESS" val="-0.05"/>
  <p:tag name="KSO_WM_UNIT_LINE_FORE_SCHEMECOLOR_INDEX" val="14"/>
  <p:tag name="KSO_WM_UNIT_LINE_FILL_TYPE" val="2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navigation"/>
</p:tagLst>
</file>

<file path=ppt/tags/tag513.xml><?xml version="1.0" encoding="utf-8"?>
<p:tagLst xmlns:p="http://schemas.openxmlformats.org/presentationml/2006/main">
  <p:tag name="KSO_WM_SLIDE_BACKGROUND_TYPE" val="navigation"/>
</p:tagLst>
</file>

<file path=ppt/tags/tag514.xml><?xml version="1.0" encoding="utf-8"?>
<p:tagLst xmlns:p="http://schemas.openxmlformats.org/presentationml/2006/main">
  <p:tag name="KSO_WM_SLIDE_BACKGROUND_TYPE" val="navigation"/>
</p:tagLst>
</file>

<file path=ppt/tags/tag515.xml><?xml version="1.0" encoding="utf-8"?>
<p:tagLst xmlns:p="http://schemas.openxmlformats.org/presentationml/2006/main">
  <p:tag name="KSO_WM_SLIDE_BACKGROUND_TYPE" val="navigation"/>
</p:tagLst>
</file>

<file path=ppt/tags/tag516.xml><?xml version="1.0" encoding="utf-8"?>
<p:tagLst xmlns:p="http://schemas.openxmlformats.org/presentationml/2006/main">
  <p:tag name="KSO_WM_SLIDE_BACKGROUND_TYPE" val="navigation"/>
</p:tagLst>
</file>

<file path=ppt/tags/tag517.xml><?xml version="1.0" encoding="utf-8"?>
<p:tagLst xmlns:p="http://schemas.openxmlformats.org/presentationml/2006/main">
  <p:tag name="KSO_WM_SLIDE_BACKGROUND_TYPE" val="navigation"/>
</p:tagLst>
</file>

<file path=ppt/tags/tag518.xml><?xml version="1.0" encoding="utf-8"?>
<p:tagLst xmlns:p="http://schemas.openxmlformats.org/presentationml/2006/main">
  <p:tag name="KSO_WM_SLIDE_BACKGROUND_TYPE" val="navigation"/>
</p:tagLst>
</file>

<file path=ppt/tags/tag519.xml><?xml version="1.0" encoding="utf-8"?>
<p:tagLst xmlns:p="http://schemas.openxmlformats.org/presentationml/2006/main">
  <p:tag name="KSO_WM_SLIDE_BACKGROUND_TYPE" val="navigation"/>
</p:tagLst>
</file>

<file path=ppt/tags/tag5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520.xml><?xml version="1.0" encoding="utf-8"?>
<p:tagLst xmlns:p="http://schemas.openxmlformats.org/presentationml/2006/main">
  <p:tag name="KSO_WM_SLIDE_BACKGROUND_TYPE" val="navigation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ee6b86380bf4ba7b5f16691987c2cb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1a6b7b577b4e66bd8525ef6110584d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2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8dd84e7e6a54414eaa1c5c81aeeecd0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0b3736a4f74624ae373e80639a0484"/>
  <p:tag name="KSO_WM_SLIDE_BACKGROUND_TYPE" val="belt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134b791c8864cfd8a9adcabc3fe30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9db1a6fabab489ba1918cc6e369dead"/>
  <p:tag name="KSO_WM_SLIDE_BACKGROUND_TYPE" val="belt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  <p:tag name="KSO_WM_UNIT_LINE_FORE_SCHEMECOLOR_INDEX_BRIGHTNESS" val="-0.05"/>
  <p:tag name="KSO_WM_UNIT_LINE_FORE_SCHEMECOLOR_INDEX" val="14"/>
  <p:tag name="KSO_WM_UNIT_LINE_FILL_TYPE" val="2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belt"/>
</p:tagLst>
</file>

<file path=ppt/tags/tag526.xml><?xml version="1.0" encoding="utf-8"?>
<p:tagLst xmlns:p="http://schemas.openxmlformats.org/presentationml/2006/main">
  <p:tag name="KSO_WM_SLIDE_BACKGROUND_TYPE" val="belt"/>
</p:tagLst>
</file>

<file path=ppt/tags/tag527.xml><?xml version="1.0" encoding="utf-8"?>
<p:tagLst xmlns:p="http://schemas.openxmlformats.org/presentationml/2006/main">
  <p:tag name="KSO_WM_SLIDE_BACKGROUND_TYPE" val="belt"/>
</p:tagLst>
</file>

<file path=ppt/tags/tag528.xml><?xml version="1.0" encoding="utf-8"?>
<p:tagLst xmlns:p="http://schemas.openxmlformats.org/presentationml/2006/main">
  <p:tag name="KSO_WM_SLIDE_BACKGROUND_TYPE" val="belt"/>
</p:tagLst>
</file>

<file path=ppt/tags/tag529.xml><?xml version="1.0" encoding="utf-8"?>
<p:tagLst xmlns:p="http://schemas.openxmlformats.org/presentationml/2006/main">
  <p:tag name="KSO_WM_SLIDE_BACKGROUND_TYPE" val="belt"/>
</p:tagLst>
</file>

<file path=ppt/tags/tag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530.xml><?xml version="1.0" encoding="utf-8"?>
<p:tagLst xmlns:p="http://schemas.openxmlformats.org/presentationml/2006/main">
  <p:tag name="KSO_WM_SLIDE_BACKGROUND_TYPE" val="belt"/>
</p:tagLst>
</file>

<file path=ppt/tags/tag53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899"/>
</p:tagLst>
</file>

<file path=ppt/tags/tag532.xml><?xml version="1.0" encoding="utf-8"?>
<p:tagLst xmlns:p="http://schemas.openxmlformats.org/presentationml/2006/main">
  <p:tag name="KSO_WM_TEMPLATE_CATEGORY" val="custom"/>
  <p:tag name="KSO_WM_TEMPLATE_INDEX" val="20215899"/>
</p:tagLst>
</file>

<file path=ppt/tags/tag533.xml><?xml version="1.0" encoding="utf-8"?>
<p:tagLst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编辑标题内容"/>
  <p:tag name="KSO_WM_CHIP_GROUPID" val="5ebd089d0ac41c4a0a525421"/>
  <p:tag name="KSO_WM_CHIP_XID" val="5ebd089d0ac41c4a0a525422"/>
  <p:tag name="KSO_WM_UNIT_DEC_AREA_ID" val="90d5432e68ca4b8aaa8c44c183e71d71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534.xml><?xml version="1.0" encoding="utf-8"?>
<p:tagLst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99_1*f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68a0a76c5d1b497aa39affdc07991195"/>
  <p:tag name="KSO_WM_CHIP_FILLAREA_FILL_RULE" val="{&quot;fill_align&quot;:&quot;cm&quot;,&quot;fill_mode&quot;:&quot;adaptive&quot;,&quot;sacle_strategy&quot;:&quot;smart&quot;}"/>
  <p:tag name="KSO_WM_ASSEMBLE_CHIP_INDEX" val="3c69a9ac444b4e7fa3756641b10e9822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69"/>
  <p:tag name="KSO_WM_TEMPLATE_ASSEMBLE_GROUPID" val="5fbc7ca99532eafaafd12d69"/>
</p:tagLst>
</file>

<file path=ppt/tags/tag535.xml><?xml version="1.0" encoding="utf-8"?>
<p:tagLst xmlns:p="http://schemas.openxmlformats.org/presentationml/2006/main"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60*39"/>
  <p:tag name="KSO_WM_TAG_VERSION" val="1.0"/>
  <p:tag name="KSO_WM_BEAUTIFY_FLAG" val="#wm#"/>
  <p:tag name="KSO_WM_TEMPLATE_CATEGORY" val="custom"/>
  <p:tag name="KSO_WM_TEMPLATE_INDEX" val="20215899"/>
  <p:tag name="KSO_WM_SLIDE_LAYOUT" val="a_f"/>
  <p:tag name="KSO_WM_SLIDE_LAYOUT_CNT" val="1_1"/>
  <p:tag name="KSO_WM_CHIP_GROUPID" val="5ebf6661ddc3daf3fef3f760"/>
  <p:tag name="KSO_WM_SLIDE_LAYOUT_INFO" val="{&quot;id&quot;:&quot;2020-11-24T11:23:31&quot;,&quot;maxSize&quot;:{&quot;size1&quot;:59.40293330439816},&quot;minSize&quot;:{&quot;size1&quot;:47.80293330439815},&quot;normalSize&quot;:{&quot;size1&quot;:56.80293330439815},&quot;subLayout&quot;:[{&quot;id&quot;:&quot;2020-11-24T11:23:31&quot;,&quot;margin&quot;:{&quot;bottom&quot;:0.131022647023201,&quot;left&quot;:3.3866944313049316,&quot;right&quot;:17.074310302734375,&quot;top&quot;:5.731644630432129},&quot;type&quot;:0},{&quot;id&quot;:&quot;2020-11-24T11:23:31&quot;,&quot;margin&quot;:{&quot;bottom&quot;:5.731666564941406,&quot;left&quot;:3.3866944313049316,&quot;right&quot;:17.074310302734375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bc7ca99532eafaafd12d69"/>
  <p:tag name="KSO_WM_TEMPLATE_ASSEMBLE_GROUPID" val="5fbc7ca99532eafaafd12d69"/>
  <p:tag name="KSO_WM_SPECIAL_SOURCE" val="bdnull"/>
</p:tagLst>
</file>

<file path=ppt/tags/tag53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5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6842_2*m_h_i*1_1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USESOURCEFORMAT_APPLY" val="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6842_2*m_h_i*1_1_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6842_2*m_h_i*1_1_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9"/>
  <p:tag name="KSO_WM_UNIT_ID" val="diagram20206842_2*m_h_i*1_1_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6842_2*m_h_i*1_1_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0"/>
  <p:tag name="KSO_WM_UNIT_ID" val="diagram20206842_2*m_h_i*1_1_1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8"/>
  <p:tag name="KSO_WM_UNIT_ID" val="diagram20206842_2*m_h_i*1_1_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3"/>
  <p:tag name="KSO_WM_UNIT_ID" val="diagram20206842_2*m_h_i*1_1_1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1"/>
  <p:tag name="KSO_WM_UNIT_ID" val="diagram20206842_2*m_h_i*1_1_1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2"/>
  <p:tag name="KSO_WM_UNIT_ID" val="diagram20206842_2*m_h_i*1_1_1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5"/>
  <p:tag name="KSO_WM_UNIT_ID" val="diagram20206842_2*m_h_i*1_1_1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8"/>
  <p:tag name="KSO_WM_UNIT_ID" val="diagram20206842_2*m_h_i*1_1_1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4"/>
  <p:tag name="KSO_WM_UNIT_ID" val="diagram20206842_2*m_h_i*1_1_1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9"/>
  <p:tag name="KSO_WM_UNIT_ID" val="diagram20206842_2*m_h_i*1_1_1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6"/>
  <p:tag name="KSO_WM_UNIT_ID" val="diagram20206842_2*m_h_i*1_1_1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1"/>
  <p:tag name="KSO_WM_UNIT_ID" val="diagram20206842_2*m_h_i*1_1_2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6842_2*m_h_i*1_1_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0"/>
  <p:tag name="KSO_WM_UNIT_ID" val="diagram20206842_2*m_h_i*1_1_2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6842_2*m_h_i*1_1_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2"/>
  <p:tag name="KSO_WM_UNIT_ID" val="diagram20206842_2*m_h_i*1_1_2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1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6842_2*m_h_i*1_1_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7"/>
  <p:tag name="KSO_WM_UNIT_ID" val="diagram20206842_2*m_h_i*1_1_1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6842_2*m_h_f*1_1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单击此处输入你的正文，文字就是您思想的提炼。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6842_2*m_h_a*1_1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输入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6842_2*m_h_i*1_2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"/>
  <p:tag name="KSO_WM_UNIT_TEXT_FILL_TYPE" val="1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6842_2*m_h_i*1_2_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20206842_2*m_h_i*1_2_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9"/>
  <p:tag name="KSO_WM_UNIT_ID" val="diagram20206842_2*m_h_i*1_2_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6842_2*m_h_i*1_2_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0"/>
  <p:tag name="KSO_WM_UNIT_ID" val="diagram20206842_2*m_h_i*1_2_1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1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TEMPLATE_ASSEMBLE_XID" val="5fbc7ca99532eafaafd12d74"/>
  <p:tag name="KSO_WM_TEMPLATE_ASSEMBLE_GROUPID" val="5fb3905930a0f79ad1c7638d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8"/>
  <p:tag name="KSO_WM_UNIT_ID" val="diagram20206842_2*m_h_i*1_2_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3"/>
  <p:tag name="KSO_WM_UNIT_ID" val="diagram20206842_2*m_h_i*1_2_1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1"/>
  <p:tag name="KSO_WM_UNIT_ID" val="diagram20206842_2*m_h_i*1_2_1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2"/>
  <p:tag name="KSO_WM_UNIT_ID" val="diagram20206842_2*m_h_i*1_2_1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5"/>
  <p:tag name="KSO_WM_UNIT_ID" val="diagram20206842_2*m_h_i*1_2_1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8"/>
  <p:tag name="KSO_WM_UNIT_ID" val="diagram20206842_2*m_h_i*1_2_1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4"/>
  <p:tag name="KSO_WM_UNIT_ID" val="diagram20206842_2*m_h_i*1_2_1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9"/>
  <p:tag name="KSO_WM_UNIT_ID" val="diagram20206842_2*m_h_i*1_2_1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6"/>
  <p:tag name="KSO_WM_UNIT_ID" val="diagram20206842_2*m_h_i*1_2_1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1"/>
  <p:tag name="KSO_WM_UNIT_ID" val="diagram20206842_2*m_h_i*1_2_2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6842_2*m_h_i*1_2_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0"/>
  <p:tag name="KSO_WM_UNIT_ID" val="diagram20206842_2*m_h_i*1_2_2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6842_2*m_h_i*1_2_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2"/>
  <p:tag name="KSO_WM_UNIT_ID" val="diagram20206842_2*m_h_i*1_2_2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6842_2*m_h_i*1_2_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7"/>
  <p:tag name="KSO_WM_UNIT_ID" val="diagram20206842_2*m_h_i*1_2_1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58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6842_2*m_h_f*1_2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单击此处输入你的正文，文字就是您思想的提炼。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5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6842_2*m_h_a*1_2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输入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3"/>
  <p:tag name="KSO_WM_UNIT_ID" val="diagram20206842_2*m_h_z*1_2_2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4"/>
  <p:tag name="KSO_WM_UNIT_ID" val="diagram20206842_2*m_h_z*1_2_2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LINE_FORE_SCHEMECOLOR_INDEX_BRIGHTNESS" val="0.4"/>
  <p:tag name="KSO_WM_UNIT_LINE_FORE_SCHEMECOLOR_INDEX" val="5"/>
  <p:tag name="KSO_WM_UNIT_LINE_FILL_TYPE" val="2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5"/>
  <p:tag name="KSO_WM_UNIT_ID" val="diagram20206842_2*m_h_z*1_2_2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6"/>
  <p:tag name="KSO_WM_UNIT_ID" val="diagram20206842_2*m_h_z*1_2_2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23"/>
  <p:tag name="KSO_WM_UNIT_ID" val="diagram20206842_2*m_h_z*1_3_2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24"/>
  <p:tag name="KSO_WM_UNIT_ID" val="diagram20206842_2*m_h_z*1_3_2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LINE_FORE_SCHEMECOLOR_INDEX_BRIGHTNESS" val="0.4"/>
  <p:tag name="KSO_WM_UNIT_LINE_FORE_SCHEMECOLOR_INDEX" val="6"/>
  <p:tag name="KSO_WM_UNIT_LINE_FILL_TYPE" val="2"/>
  <p:tag name="KSO_WM_UNIT_USESOURCEFORMAT_APPLY" val="1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25"/>
  <p:tag name="KSO_WM_UNIT_ID" val="diagram20206842_2*m_h_z*1_3_2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3_26"/>
  <p:tag name="KSO_WM_UNIT_ID" val="diagram20206842_2*m_h_z*1_3_2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6842_2*m_h_i*1_3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"/>
  <p:tag name="KSO_WM_UNIT_TEXT_FILL_TYPE" val="1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6842_2*m_h_i*1_3_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20206842_2*m_h_i*1_3_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9"/>
  <p:tag name="KSO_WM_UNIT_ID" val="diagram20206842_2*m_h_i*1_3_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99_1*i*6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LINE_FORE_SCHEMECOLOR_INDEX_BRIGHTNESS" val="-0.0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6842_2*m_h_i*1_3_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0"/>
  <p:tag name="KSO_WM_UNIT_ID" val="diagram20206842_2*m_h_i*1_3_1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8"/>
  <p:tag name="KSO_WM_UNIT_ID" val="diagram20206842_2*m_h_i*1_3_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3"/>
  <p:tag name="KSO_WM_UNIT_ID" val="diagram20206842_2*m_h_i*1_3_1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1"/>
  <p:tag name="KSO_WM_UNIT_ID" val="diagram20206842_2*m_h_i*1_3_1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2"/>
  <p:tag name="KSO_WM_UNIT_ID" val="diagram20206842_2*m_h_i*1_3_1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5"/>
  <p:tag name="KSO_WM_UNIT_ID" val="diagram20206842_2*m_h_i*1_3_1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8"/>
  <p:tag name="KSO_WM_UNIT_ID" val="diagram20206842_2*m_h_i*1_3_18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4"/>
  <p:tag name="KSO_WM_UNIT_ID" val="diagram20206842_2*m_h_i*1_3_14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9"/>
  <p:tag name="KSO_WM_UNIT_ID" val="diagram20206842_2*m_h_i*1_3_19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6"/>
  <p:tag name="KSO_WM_UNIT_ID" val="diagram20206842_2*m_h_i*1_3_16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1"/>
  <p:tag name="KSO_WM_UNIT_ID" val="diagram20206842_2*m_h_i*1_3_2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6842_2*m_h_i*1_3_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0"/>
  <p:tag name="KSO_WM_UNIT_ID" val="diagram20206842_2*m_h_i*1_3_20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6842_2*m_h_i*1_3_3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2"/>
  <p:tag name="KSO_WM_UNIT_ID" val="diagram20206842_2*m_h_i*1_3_22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.4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6842_2*m_h_i*1_3_5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7"/>
  <p:tag name="KSO_WM_UNIT_ID" val="diagram20206842_2*m_h_i*1_3_17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61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6842_2*m_h_f*1_3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单击此处输入你的正文，文字就是您思想的提炼。"/>
  <p:tag name="KSO_WM_UNIT_TEXT_FILL_FORE_SCHEMECOLOR_INDEX_BRIGHTNESS" val="0.25"/>
  <p:tag name="KSO_WM_UNIT_TEXT_FILL_FORE_SCHEMECOLOR_INDEX" val="13"/>
  <p:tag name="KSO_WM_UNIT_TEXT_FILL_TYPE" val="1"/>
  <p:tag name="KSO_WM_UNIT_USESOURCEFORMAT_APPLY" val="1"/>
</p:tagLst>
</file>

<file path=ppt/tags/tag6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6842_2*m_h_a*1_3_1"/>
  <p:tag name="KSO_WM_TEMPLATE_CATEGORY" val="diagram"/>
  <p:tag name="KSO_WM_TEMPLATE_INDEX" val="20206842"/>
  <p:tag name="KSO_WM_UNIT_LAYERLEVEL" val="1_1_1"/>
  <p:tag name="KSO_WM_TAG_VERSION" val="1.0"/>
  <p:tag name="KSO_WM_BEAUTIFY_FLAG" val="#wm#"/>
  <p:tag name="KSO_WM_UNIT_PRESET_TEXT" val="输入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SLIDE_BACKGROUND_TYPE" val="general"/>
</p:tagLst>
</file>

<file path=ppt/tags/tag62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  <p:tag name="KSO_WM_SLIDE_ITEM_CNT" val="3"/>
</p:tagLst>
</file>

<file path=ppt/tags/tag621.xml><?xml version="1.0" encoding="utf-8"?>
<p:tagLst xmlns:p="http://schemas.openxmlformats.org/presentationml/2006/main">
  <p:tag name="KSO_WM_SPECIAL_SOURCE" val="bdnull"/>
</p:tagLst>
</file>

<file path=ppt/tags/tag62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2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27.xml><?xml version="1.0" encoding="utf-8"?>
<p:tagLst xmlns:p="http://schemas.openxmlformats.org/presentationml/2006/main">
  <p:tag name="KSO_WM_SPECIAL_SOURCE" val="bdnull"/>
</p:tagLst>
</file>

<file path=ppt/tags/tag628.xml><?xml version="1.0" encoding="utf-8"?>
<p:tagLst xmlns:p="http://schemas.openxmlformats.org/presentationml/2006/main">
  <p:tag name="KSO_WM_SPECIAL_SOURCE" val="bdnull"/>
</p:tagLst>
</file>

<file path=ppt/tags/tag62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3.xml><?xml version="1.0" encoding="utf-8"?>
<p:tagLst xmlns:p="http://schemas.openxmlformats.org/presentationml/2006/main">
  <p:tag name="KSO_WM_SLIDE_BACKGROUND_TYPE" val="general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4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35.xml><?xml version="1.0" encoding="utf-8"?>
<p:tagLst xmlns:p="http://schemas.openxmlformats.org/presentationml/2006/main">
  <p:tag name="KSO_WM_SPECIAL_SOURCE" val="bdnull"/>
</p:tagLst>
</file>

<file path=ppt/tags/tag636.xml><?xml version="1.0" encoding="utf-8"?>
<p:tagLst xmlns:p="http://schemas.openxmlformats.org/presentationml/2006/main">
  <p:tag name="KSO_WM_SPECIAL_SOURCE" val="bdnull"/>
</p:tagLst>
</file>

<file path=ppt/tags/tag63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4.xml><?xml version="1.0" encoding="utf-8"?>
<p:tagLst xmlns:p="http://schemas.openxmlformats.org/presentationml/2006/main">
  <p:tag name="KSO_WM_SLIDE_BACKGROUND_TYPE" val="general"/>
</p:tagLst>
</file>

<file path=ppt/tags/tag6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41.xml><?xml version="1.0" encoding="utf-8"?>
<p:tagLst xmlns:p="http://schemas.openxmlformats.org/presentationml/2006/main">
  <p:tag name="KSO_WM_SPECIAL_SOURCE" val="bdnull"/>
</p:tagLst>
</file>

<file path=ppt/tags/tag642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4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47.xml><?xml version="1.0" encoding="utf-8"?>
<p:tagLst xmlns:p="http://schemas.openxmlformats.org/presentationml/2006/main">
  <p:tag name="KSO_WM_SPECIAL_SOURCE" val="bdnull"/>
</p:tagLst>
</file>

<file path=ppt/tags/tag648.xml><?xml version="1.0" encoding="utf-8"?>
<p:tagLst xmlns:p="http://schemas.openxmlformats.org/presentationml/2006/main">
  <p:tag name="KSO_WM_SPECIAL_SOURCE" val="bdnull"/>
</p:tagLst>
</file>

<file path=ppt/tags/tag649.xml><?xml version="1.0" encoding="utf-8"?>
<p:tagLst xmlns:p="http://schemas.openxmlformats.org/presentationml/2006/main">
  <p:tag name="KSO_WM_SPECIAL_SOURCE" val="bdnull"/>
</p:tagLst>
</file>

<file path=ppt/tags/tag65.xml><?xml version="1.0" encoding="utf-8"?>
<p:tagLst xmlns:p="http://schemas.openxmlformats.org/presentationml/2006/main">
  <p:tag name="KSO_WM_SLIDE_BACKGROUND_TYPE" val="general"/>
</p:tagLst>
</file>

<file path=ppt/tags/tag650.xml><?xml version="1.0" encoding="utf-8"?>
<p:tagLst xmlns:p="http://schemas.openxmlformats.org/presentationml/2006/main">
  <p:tag name="KSO_WM_SPECIAL_SOURCE" val="bdnull"/>
</p:tagLst>
</file>

<file path=ppt/tags/tag651.xml><?xml version="1.0" encoding="utf-8"?>
<p:tagLst xmlns:p="http://schemas.openxmlformats.org/presentationml/2006/main">
  <p:tag name="KSO_WM_SPECIAL_SOURCE" val="bdnull"/>
</p:tagLst>
</file>

<file path=ppt/tags/tag652.xml><?xml version="1.0" encoding="utf-8"?>
<p:tagLst xmlns:p="http://schemas.openxmlformats.org/presentationml/2006/main">
  <p:tag name="KSO_WM_SPECIAL_SOURCE" val="bdnull"/>
</p:tagLst>
</file>

<file path=ppt/tags/tag653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8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5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e5406dc9000a4622b14c4715a5a1e97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ec1a07a82d478fb09b80fb42532963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63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64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9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feef736d622241eb8e0af786f56c6e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83f36da13f04346bb2a4b1ffc29dcad"/>
  <p:tag name="KSO_WM_SLIDE_BACKGROUND_TYPE" val="frame"/>
</p:tagLst>
</file>

<file path=ppt/tags/tag670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5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76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9c882b7c78994080aa3c796fc999222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96f70ea0b84c328ebdaf9e50f73980"/>
  <p:tag name="KSO_WM_SLIDE_BACKGROUND_TYPE" val="frame"/>
</p:tagLst>
</file>

<file path=ppt/tags/tag680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81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ed6fe8b87d98419db44096c1fcaaae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c3f37c3e0df42f78fac73fd21f05549"/>
  <p:tag name="KSO_WM_SLIDE_BACKGROUND_TYPE" val="general"/>
  <p:tag name="WM_BEAUTIFY_SHAPE_IDENTITY" val="{d6f46d74-c441-4c1b-b072-ffde0bd185ea}"/>
</p:tagLst>
</file>

<file path=ppt/tags/tag6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f5beda2a4d1841edbe5fd014fbb7ef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f396f74d7e4a5092b03366ade97828"/>
  <p:tag name="KSO_WM_SLIDE_BACKGROUND_TYPE" val="general"/>
  <p:tag name="WM_BEAUTIFY_SHAPE_IDENTITY" val="{483bc641-ffe4-40ea-bdd5-915f7b9ce980}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  <p:tag name="KSO_WM_UNIT_LINE_FORE_SCHEMECOLOR_INDEX_BRIGHTNESS" val="-0.05"/>
  <p:tag name="KSO_WM_UNIT_LINE_FORE_SCHEMECOLOR_INDEX" val="14"/>
  <p:tag name="KSO_WM_UNIT_LINE_FILL_TYPE" val="2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general"/>
</p:tagLst>
</file>

<file path=ppt/tags/tag6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6.xml><?xml version="1.0" encoding="utf-8"?>
<p:tagLst xmlns:p="http://schemas.openxmlformats.org/presentationml/2006/main">
  <p:tag name="KSO_WM_SLIDE_BK_DARK_LIGHT" val=""/>
  <p:tag name="KSO_WM_SLIDE_BACKGROUND_TYPE" val="general"/>
  <p:tag name="KSO_WM_SPECIAL_SOURCE" val="bdnull"/>
</p:tagLst>
</file>

<file path=ppt/tags/tag6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99_48*b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739137925a4343fea1b8d27372bad086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35"/>
  <p:tag name="KSO_WM_UNIT_TEXT_FILL_FORE_SCHEMECOLOR_INDEX" val="13"/>
  <p:tag name="KSO_WM_UNIT_TEXT_FILL_TYPE" val="1"/>
</p:tagLst>
</file>

<file path=ppt/tags/tag688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99_48*a*1"/>
  <p:tag name="KSO_WM_TEMPLATE_CATEGORY" val="custom"/>
  <p:tag name="KSO_WM_TEMPLATE_INDEX" val="20215899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060a07382e64f3d86747cda08d2611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6ff19b4194f34c1badbb32746fdb842f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1-24T11:23:35&quot;,&#10;    &quot;max&quot;: 2.5207038902408385e-05,&#10;    &quot;parentMax&quot;: {&#10;        &quot;max&quot;: 19.57477756980836&#10;    },&#10;    &quot;topChanged&quot;: 0&#10;}&#10;"/>
  <p:tag name="KSO_WM_UNIT_LAST_MAX_FONTSIZE" val="1320"/>
</p:tagLst>
</file>

<file path=ppt/tags/tag689.xml><?xml version="1.0" encoding="utf-8"?>
<p:tagLst xmlns:p="http://schemas.openxmlformats.org/presentationml/2006/main">
  <p:tag name="KSO_WM_BEAUTIFY_FLAG" val="#wm#"/>
  <p:tag name="KSO_WM_TEMPLATE_CATEGORY" val="custom"/>
  <p:tag name="KSO_WM_TEMPLATE_INDEX" val="20215899"/>
  <p:tag name="KSO_WM_CHIP_INFOS" val="{&quot;layout_type&quot;:&quot;forleft&quot;,&quot;slide_type&quot;:[&quot;endPage&quot;],&quot;aspect_ratio&quot;:&quot;16:9&quot;}"/>
  <p:tag name="KSO_WM_CHIP_XID" val="5ec34a930ac41c4a0a525d3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ID" val="custom20215899_48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8"/>
  <p:tag name="KSO_WM_SLIDE_SIZE" val="380*460"/>
  <p:tag name="KSO_WM_SLIDE_POSITION" val="6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24T11:23:35&quot;,&quot;maxSize&quot;:{&quot;size1&quot;:56.5262289541739},&quot;minSize&quot;:{&quot;size1&quot;:38.3262289541739},&quot;normalSize&quot;:{&quot;size1&quot;:42.70127014495013},&quot;subLayout&quot;:[{&quot;id&quot;:&quot;2020-11-24T11:23:35&quot;,&quot;margin&quot;:{&quot;bottom&quot;:0.20371492207050323,&quot;left&quot;:2.1166832447052,&quot;right&quot;:18.344322204589844,&quot;top&quot;:6.842560291290283},&quot;type&quot;:0},{&quot;id&quot;:&quot;2020-11-24T11:23:35&quot;,&quot;margin&quot;:{&quot;bottom&quot;:6.8425822257995605,&quot;left&quot;:2.1166832447052,&quot;right&quot;:18.344322204589844,&quot;top&quot;:0.2196183204650879},&quot;type&quot;:0}],&quot;type&quot;:0}"/>
  <p:tag name="KSO_WM_SLIDE_BK_DARK_LIGHT" val="2"/>
  <p:tag name="KSO_WM_SLIDE_BACKGROUND_TYPE" val="general"/>
  <p:tag name="KSO_WM_SLIDE_SUPPORT_FEATURE_TYPE" val="0"/>
  <p:tag name="KSO_WM_TEMPLATE_ASSEMBLE_XID" val="5fbc7ca99532eafaafd12d74"/>
  <p:tag name="KSO_WM_TEMPLATE_ASSEMBLE_GROUPID" val="5fb3905930a0f79ad1c7638d"/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  <p:tag name="KSO_WM_UNIT_LINE_FORE_SCHEMECOLOR_INDEX_BRIGHTNESS" val="-0.05"/>
  <p:tag name="KSO_WM_UNIT_LINE_FORE_SCHEMECOLOR_INDEX" val="14"/>
  <p:tag name="KSO_WM_UNIT_LINE_FILL_TYPE" val="2"/>
</p:tagLst>
</file>

<file path=ppt/tags/tag690.xml><?xml version="1.0" encoding="utf-8"?>
<p:tagLst xmlns:p="http://schemas.openxmlformats.org/presentationml/2006/main">
  <p:tag name="ISPRING_PRESENTATION_TITLE" val="互联网大数据模板"/>
  <p:tag name="KSO_DOCER_TEMPLATE_OPEN_ONCE_MARK" val="1"/>
  <p:tag name="COMMONDATA" val="eyJoZGlkIjoiNTgyMjI3NTE4YWI5MTg1ZWY3YjA5Nzg3YjcxMGM2NDcifQ=="/>
</p:tagLst>
</file>

<file path=ppt/tags/tag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99_1*i*7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frame"/>
</p:tagLst>
</file>

<file path=ppt/tags/tag71.xml><?xml version="1.0" encoding="utf-8"?>
<p:tagLst xmlns:p="http://schemas.openxmlformats.org/presentationml/2006/main">
  <p:tag name="KSO_WM_SLIDE_BACKGROUND_TYPE" val="frame"/>
</p:tagLst>
</file>

<file path=ppt/tags/tag72.xml><?xml version="1.0" encoding="utf-8"?>
<p:tagLst xmlns:p="http://schemas.openxmlformats.org/presentationml/2006/main">
  <p:tag name="KSO_WM_SLIDE_BACKGROUND_TYPE" val="frame"/>
</p:tagLst>
</file>

<file path=ppt/tags/tag73.xml><?xml version="1.0" encoding="utf-8"?>
<p:tagLst xmlns:p="http://schemas.openxmlformats.org/presentationml/2006/main">
  <p:tag name="KSO_WM_SLIDE_BACKGROUND_TYPE" val="frame"/>
</p:tagLst>
</file>

<file path=ppt/tags/tag74.xml><?xml version="1.0" encoding="utf-8"?>
<p:tagLst xmlns:p="http://schemas.openxmlformats.org/presentationml/2006/main">
  <p:tag name="KSO_WM_SLIDE_BACKGROUND_TYPE" val="frame"/>
</p:tagLst>
</file>

<file path=ppt/tags/tag75.xml><?xml version="1.0" encoding="utf-8"?>
<p:tagLst xmlns:p="http://schemas.openxmlformats.org/presentationml/2006/main">
  <p:tag name="KSO_WM_SLIDE_BACKGROUND_TYPE" val="frame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92625d254c42479d9c23db5ef6838e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567d15351f2495fb44ef9ac24d1294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d338c70c7b6b41f8856cdd962ff855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32451dcb8448c4ba89440739b37282"/>
  <p:tag name="KSO_WM_SLIDE_BACKGROUND_TYPE" val="leftRight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666c0d3bf15f4478a5583a6462e22ee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5d7b0a8d5654edd9065824dc49e75a7"/>
  <p:tag name="KSO_WM_SLIDE_BACKGROUND_TYPE" val="leftRigh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  <p:tag name="KSO_WM_UNIT_LINE_FORE_SCHEMECOLOR_INDEX_BRIGHTNESS" val="-0.05"/>
  <p:tag name="KSO_WM_UNIT_LINE_FORE_SCHEMECOLOR_INDEX" val="14"/>
  <p:tag name="KSO_WM_UNIT_LINE_FILL_TYPE" val="2"/>
</p:tagLst>
</file>

<file path=ppt/tags/tag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899_1*i*8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leftRight"/>
</p:tagLst>
</file>

<file path=ppt/tags/tag81.xml><?xml version="1.0" encoding="utf-8"?>
<p:tagLst xmlns:p="http://schemas.openxmlformats.org/presentationml/2006/main">
  <p:tag name="KSO_WM_SLIDE_BACKGROUND_TYPE" val="leftRight"/>
</p:tagLst>
</file>

<file path=ppt/tags/tag82.xml><?xml version="1.0" encoding="utf-8"?>
<p:tagLst xmlns:p="http://schemas.openxmlformats.org/presentationml/2006/main">
  <p:tag name="KSO_WM_SLIDE_BACKGROUND_TYPE" val="leftRight"/>
</p:tagLst>
</file>

<file path=ppt/tags/tag83.xml><?xml version="1.0" encoding="utf-8"?>
<p:tagLst xmlns:p="http://schemas.openxmlformats.org/presentationml/2006/main">
  <p:tag name="KSO_WM_SLIDE_BACKGROUND_TYPE" val="leftRight"/>
</p:tagLst>
</file>

<file path=ppt/tags/tag84.xml><?xml version="1.0" encoding="utf-8"?>
<p:tagLst xmlns:p="http://schemas.openxmlformats.org/presentationml/2006/main">
  <p:tag name="KSO_WM_SLIDE_BACKGROUND_TYPE" val="leftRight"/>
</p:tagLst>
</file>

<file path=ppt/tags/tag85.xml><?xml version="1.0" encoding="utf-8"?>
<p:tagLst xmlns:p="http://schemas.openxmlformats.org/presentationml/2006/main">
  <p:tag name="KSO_WM_SLIDE_BACKGROUND_TYPE" val="leftRight"/>
</p:tagLst>
</file>

<file path=ppt/tags/tag86.xml><?xml version="1.0" encoding="utf-8"?>
<p:tagLst xmlns:p="http://schemas.openxmlformats.org/presentationml/2006/main">
  <p:tag name="KSO_WM_SLIDE_BACKGROUND_TYPE" val="leftRight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427f418b0a4e4c17b0ab9a57f1f1e6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208ce68e9ef478cb859fd24eeefccaf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9b6746b9694d48d2bc681b54e8853e7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1975d0e58614ca09fe33a1abfc241a0"/>
  <p:tag name="KSO_WM_SLIDE_BACKGROUND_TYPE" val="topBottom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4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UNIT_DEC_AREA_ID" val="dd723d7032bf49f9a8e63db7a09fce9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91ea9c4a138423389e3a9e7acd25fb9"/>
  <p:tag name="KSO_WM_SLIDE_BACKGROUND_TYPE" val="topBottom"/>
</p:tagLst>
</file>

<file path=ppt/tags/tag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899_1*i*9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8e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2"/>
  <p:tag name="KSO_WM_UNIT_ID" val="chip20215899_4*i*2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  <p:tag name="KSO_WM_UNIT_LINE_FORE_SCHEMECOLOR_INDEX_BRIGHTNESS" val="-0.05"/>
  <p:tag name="KSO_WM_UNIT_LINE_FORE_SCHEMECOLOR_INDEX" val="14"/>
  <p:tag name="KSO_WM_UNIT_LINE_FILL_TYPE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99_4*i*3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1"/>
  <p:tag name="KSO_WM_SLIDE_BACKGROUND_TYPE" val="topBottom"/>
</p:tagLst>
</file>

<file path=ppt/tags/tag92.xml><?xml version="1.0" encoding="utf-8"?>
<p:tagLst xmlns:p="http://schemas.openxmlformats.org/presentationml/2006/main">
  <p:tag name="KSO_WM_SLIDE_BACKGROUND_TYPE" val="topBottom"/>
</p:tagLst>
</file>

<file path=ppt/tags/tag93.xml><?xml version="1.0" encoding="utf-8"?>
<p:tagLst xmlns:p="http://schemas.openxmlformats.org/presentationml/2006/main">
  <p:tag name="KSO_WM_SLIDE_BACKGROUND_TYPE" val="topBottom"/>
</p:tagLst>
</file>

<file path=ppt/tags/tag94.xml><?xml version="1.0" encoding="utf-8"?>
<p:tagLst xmlns:p="http://schemas.openxmlformats.org/presentationml/2006/main">
  <p:tag name="KSO_WM_SLIDE_BACKGROUND_TYPE" val="topBottom"/>
</p:tagLst>
</file>

<file path=ppt/tags/tag95.xml><?xml version="1.0" encoding="utf-8"?>
<p:tagLst xmlns:p="http://schemas.openxmlformats.org/presentationml/2006/main">
  <p:tag name="KSO_WM_SLIDE_BACKGROUND_TYPE" val="topBottom"/>
</p:tagLst>
</file>

<file path=ppt/tags/tag96.xml><?xml version="1.0" encoding="utf-8"?>
<p:tagLst xmlns:p="http://schemas.openxmlformats.org/presentationml/2006/main">
  <p:tag name="KSO_WM_SLIDE_BACKGROUND_TYPE" val="topBottom"/>
</p:tagLst>
</file>

<file path=ppt/tags/tag97.xml><?xml version="1.0" encoding="utf-8"?>
<p:tagLst xmlns:p="http://schemas.openxmlformats.org/presentationml/2006/main">
  <p:tag name="KSO_WM_SLIDE_BACKGROUND_TYPE" val="topBottom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99_5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2"/>
  <p:tag name="KSO_WM_UNIT_DEC_AREA_ID" val="346e38eeba484c1fafe78474b4f6425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4821514a2045d2a1147e793d3108d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PA" val="v3.0.1"/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99_3*i*1"/>
  <p:tag name="KSO_WM_TEMPLATE_CATEGORY" val="chip"/>
  <p:tag name="KSO_WM_TEMPLATE_INDEX" val="20215899"/>
  <p:tag name="KSO_WM_UNIT_LAYERLEVEL" val="1"/>
  <p:tag name="KSO_WM_TAG_VERSION" val="1.0"/>
  <p:tag name="KSO_WM_BEAUTIFY_FLAG" val="#wm#"/>
  <p:tag name="KSO_WM_CHIP_GROUPID" val="5fb3905930a0f79ad1c7638d"/>
  <p:tag name="KSO_WM_CHIP_XID" val="5fb3905930a0f79ad1c76390"/>
  <p:tag name="KSO_WM_UNIT_DEC_AREA_ID" val="498963d31eff4601a62edb77611c60a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3da22da1564a1fa9bf0935e8652545"/>
  <p:tag name="KSO_WM_SLIDE_BACKGROUND_TYPE" val="bottomTop"/>
</p:tagLst>
</file>

<file path=ppt/theme/theme1.xml><?xml version="1.0" encoding="utf-8"?>
<a:theme xmlns:a="http://schemas.openxmlformats.org/drawingml/2006/main" name="下载更多PPT模板，请登陆蘑菇创意www.imogu.c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Adjacency">
      <a:dk1>
        <a:srgbClr val="000000"/>
      </a:dk1>
      <a:lt1>
        <a:srgbClr val="FFFFFF"/>
      </a:lt1>
      <a:dk2>
        <a:srgbClr val="D6D2EF"/>
      </a:dk2>
      <a:lt2>
        <a:srgbClr val="EAE7F8"/>
      </a:lt2>
      <a:accent1>
        <a:srgbClr val="564D8C"/>
      </a:accent1>
      <a:accent2>
        <a:srgbClr val="2F6096"/>
      </a:accent2>
      <a:accent3>
        <a:srgbClr val="256E80"/>
      </a:accent3>
      <a:accent4>
        <a:srgbClr val="37765F"/>
      </a:accent4>
      <a:accent5>
        <a:srgbClr val="5D774C"/>
      </a:accent5>
      <a:accent6>
        <a:srgbClr val="8B744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2111</Words>
  <Application>WPS 演示</Application>
  <PresentationFormat>宽屏</PresentationFormat>
  <Paragraphs>187</Paragraphs>
  <Slides>24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Calibri</vt:lpstr>
      <vt:lpstr>汉仪旗黑-85S</vt:lpstr>
      <vt:lpstr>黑体</vt:lpstr>
      <vt:lpstr>Wingdings</vt:lpstr>
      <vt:lpstr>幼圆</vt:lpstr>
      <vt:lpstr>Arial Unicode MS</vt:lpstr>
      <vt:lpstr>Calibri Light</vt:lpstr>
      <vt:lpstr>下载更多PPT模板，请登陆蘑菇创意www.imogu.cn </vt:lpstr>
      <vt:lpstr>2_Office 主题​​</vt:lpstr>
      <vt:lpstr>1_Office 主题​​</vt:lpstr>
      <vt:lpstr>3_Office 主题​​</vt:lpstr>
      <vt:lpstr>4_Office 主题​​</vt:lpstr>
      <vt:lpstr>KubeEdge 云边协同</vt:lpstr>
      <vt:lpstr>PowerPoint 演示文稿</vt:lpstr>
      <vt:lpstr>PowerPoint 演示文稿</vt:lpstr>
      <vt:lpstr>PowerPoint 演示文稿</vt:lpstr>
      <vt:lpstr>PowerPoint 演示文稿</vt:lpstr>
      <vt:lpstr>KubeEdge 架构</vt:lpstr>
      <vt:lpstr>PowerPoint 演示文稿</vt:lpstr>
      <vt:lpstr>EdgeController</vt:lpstr>
      <vt:lpstr>DeviceController</vt:lpstr>
      <vt:lpstr>Device Model CRD</vt:lpstr>
      <vt:lpstr>PowerPoint 演示文稿</vt:lpstr>
      <vt:lpstr>KubeEdge 支持的设备</vt:lpstr>
      <vt:lpstr>CloudHub</vt:lpstr>
      <vt:lpstr>CloudCore</vt:lpstr>
      <vt:lpstr>消息封装</vt:lpstr>
      <vt:lpstr>消息的可靠性</vt:lpstr>
      <vt:lpstr>通信消息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 FOR WATCHING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互联网大数据模板</dc:title>
  <dc:creator>Administrator</dc:creator>
  <cp:lastModifiedBy>何红泽</cp:lastModifiedBy>
  <cp:revision>302</cp:revision>
  <dcterms:created xsi:type="dcterms:W3CDTF">2017-04-06T04:02:00Z</dcterms:created>
  <dcterms:modified xsi:type="dcterms:W3CDTF">2022-05-12T07:56:34Z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C329F79FE5424E59912A0FAD5D3E0E54</vt:lpwstr>
  </property>
</Properties>
</file>